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6" r:id="rId2"/>
  </p:sldMasterIdLst>
  <p:notesMasterIdLst>
    <p:notesMasterId r:id="rId65"/>
  </p:notesMasterIdLst>
  <p:sldIdLst>
    <p:sldId id="841" r:id="rId3"/>
    <p:sldId id="299" r:id="rId4"/>
    <p:sldId id="840" r:id="rId5"/>
    <p:sldId id="257" r:id="rId6"/>
    <p:sldId id="843" r:id="rId7"/>
    <p:sldId id="844" r:id="rId8"/>
    <p:sldId id="845" r:id="rId9"/>
    <p:sldId id="846" r:id="rId10"/>
    <p:sldId id="849" r:id="rId11"/>
    <p:sldId id="847" r:id="rId12"/>
    <p:sldId id="850" r:id="rId13"/>
    <p:sldId id="848" r:id="rId14"/>
    <p:sldId id="842" r:id="rId15"/>
    <p:sldId id="855" r:id="rId16"/>
    <p:sldId id="857" r:id="rId17"/>
    <p:sldId id="258" r:id="rId18"/>
    <p:sldId id="259" r:id="rId19"/>
    <p:sldId id="260" r:id="rId20"/>
    <p:sldId id="856" r:id="rId21"/>
    <p:sldId id="261" r:id="rId22"/>
    <p:sldId id="266" r:id="rId23"/>
    <p:sldId id="263" r:id="rId24"/>
    <p:sldId id="264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853" r:id="rId39"/>
    <p:sldId id="280" r:id="rId40"/>
    <p:sldId id="319" r:id="rId41"/>
    <p:sldId id="320" r:id="rId42"/>
    <p:sldId id="321" r:id="rId43"/>
    <p:sldId id="322" r:id="rId44"/>
    <p:sldId id="323" r:id="rId45"/>
    <p:sldId id="324" r:id="rId46"/>
    <p:sldId id="326" r:id="rId47"/>
    <p:sldId id="327" r:id="rId48"/>
    <p:sldId id="328" r:id="rId49"/>
    <p:sldId id="330" r:id="rId50"/>
    <p:sldId id="287" r:id="rId51"/>
    <p:sldId id="288" r:id="rId52"/>
    <p:sldId id="289" r:id="rId53"/>
    <p:sldId id="290" r:id="rId54"/>
    <p:sldId id="854" r:id="rId55"/>
    <p:sldId id="291" r:id="rId56"/>
    <p:sldId id="292" r:id="rId57"/>
    <p:sldId id="293" r:id="rId58"/>
    <p:sldId id="294" r:id="rId59"/>
    <p:sldId id="295" r:id="rId60"/>
    <p:sldId id="296" r:id="rId61"/>
    <p:sldId id="297" r:id="rId62"/>
    <p:sldId id="298" r:id="rId63"/>
    <p:sldId id="265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F50569-1341-F54D-8DE1-07FC3F88DED1}" v="417" dt="2023-01-03T08:17:59.9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69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7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n Quang Khoat" userId="b24b097a-3ba7-4fd8-ad2c-0f2ed537794d" providerId="ADAL" clId="{DEF50569-1341-F54D-8DE1-07FC3F88DED1}"/>
    <pc:docChg chg="undo custSel addSld delSld modSld sldOrd">
      <pc:chgData name="Than Quang Khoat" userId="b24b097a-3ba7-4fd8-ad2c-0f2ed537794d" providerId="ADAL" clId="{DEF50569-1341-F54D-8DE1-07FC3F88DED1}" dt="2023-01-04T00:34:35.433" v="2829"/>
      <pc:docMkLst>
        <pc:docMk/>
      </pc:docMkLst>
      <pc:sldChg chg="addSp delSp modSp mod setBg modAnim">
        <pc:chgData name="Than Quang Khoat" userId="b24b097a-3ba7-4fd8-ad2c-0f2ed537794d" providerId="ADAL" clId="{DEF50569-1341-F54D-8DE1-07FC3F88DED1}" dt="2023-01-03T15:35:24.345" v="2772" actId="1076"/>
        <pc:sldMkLst>
          <pc:docMk/>
          <pc:sldMk cId="0" sldId="257"/>
        </pc:sldMkLst>
        <pc:spChg chg="mod ord">
          <ac:chgData name="Than Quang Khoat" userId="b24b097a-3ba7-4fd8-ad2c-0f2ed537794d" providerId="ADAL" clId="{DEF50569-1341-F54D-8DE1-07FC3F88DED1}" dt="2023-01-03T09:43:34.991" v="1029" actId="26606"/>
          <ac:spMkLst>
            <pc:docMk/>
            <pc:sldMk cId="0" sldId="257"/>
            <ac:spMk id="4" creationId="{A730F8C8-C57A-4C86-9E75-C88CB698AB73}"/>
          </ac:spMkLst>
        </pc:spChg>
        <pc:spChg chg="mod">
          <ac:chgData name="Than Quang Khoat" userId="b24b097a-3ba7-4fd8-ad2c-0f2ed537794d" providerId="ADAL" clId="{DEF50569-1341-F54D-8DE1-07FC3F88DED1}" dt="2023-01-03T09:43:34.991" v="1029" actId="26606"/>
          <ac:spMkLst>
            <pc:docMk/>
            <pc:sldMk cId="0" sldId="257"/>
            <ac:spMk id="4097" creationId="{207C76AF-5CA0-4399-8F1E-06AB171C92AD}"/>
          </ac:spMkLst>
        </pc:spChg>
        <pc:spChg chg="mod">
          <ac:chgData name="Than Quang Khoat" userId="b24b097a-3ba7-4fd8-ad2c-0f2ed537794d" providerId="ADAL" clId="{DEF50569-1341-F54D-8DE1-07FC3F88DED1}" dt="2023-01-03T15:34:37.692" v="2771" actId="20577"/>
          <ac:spMkLst>
            <pc:docMk/>
            <pc:sldMk cId="0" sldId="257"/>
            <ac:spMk id="4098" creationId="{ADECD8B5-4877-46BE-98AA-2DD745383A16}"/>
          </ac:spMkLst>
        </pc:spChg>
        <pc:spChg chg="add del">
          <ac:chgData name="Than Quang Khoat" userId="b24b097a-3ba7-4fd8-ad2c-0f2ed537794d" providerId="ADAL" clId="{DEF50569-1341-F54D-8DE1-07FC3F88DED1}" dt="2023-01-03T09:43:34.991" v="1029" actId="26606"/>
          <ac:spMkLst>
            <pc:docMk/>
            <pc:sldMk cId="0" sldId="257"/>
            <ac:spMk id="4103" creationId="{69D47016-023F-44BD-981C-50E7A10A6609}"/>
          </ac:spMkLst>
        </pc:spChg>
        <pc:spChg chg="add del">
          <ac:chgData name="Than Quang Khoat" userId="b24b097a-3ba7-4fd8-ad2c-0f2ed537794d" providerId="ADAL" clId="{DEF50569-1341-F54D-8DE1-07FC3F88DED1}" dt="2023-01-03T09:43:34.991" v="1029" actId="26606"/>
          <ac:spMkLst>
            <pc:docMk/>
            <pc:sldMk cId="0" sldId="257"/>
            <ac:spMk id="4105" creationId="{6D8B37B0-0682-433E-BC8D-498C04ABD9A7}"/>
          </ac:spMkLst>
        </pc:spChg>
        <pc:picChg chg="add mod ord">
          <ac:chgData name="Than Quang Khoat" userId="b24b097a-3ba7-4fd8-ad2c-0f2ed537794d" providerId="ADAL" clId="{DEF50569-1341-F54D-8DE1-07FC3F88DED1}" dt="2023-01-03T15:35:24.345" v="2772" actId="1076"/>
          <ac:picMkLst>
            <pc:docMk/>
            <pc:sldMk cId="0" sldId="257"/>
            <ac:picMk id="2" creationId="{CB83E970-3226-A664-BE1A-11919538D89B}"/>
          </ac:picMkLst>
        </pc:picChg>
        <pc:picChg chg="add del mod">
          <ac:chgData name="Than Quang Khoat" userId="b24b097a-3ba7-4fd8-ad2c-0f2ed537794d" providerId="ADAL" clId="{DEF50569-1341-F54D-8DE1-07FC3F88DED1}" dt="2023-01-03T09:42:40.443" v="1024" actId="478"/>
          <ac:picMkLst>
            <pc:docMk/>
            <pc:sldMk cId="0" sldId="257"/>
            <ac:picMk id="5" creationId="{B1D6E12C-F349-0716-D49C-B60A5117A5C4}"/>
          </ac:picMkLst>
        </pc:picChg>
        <pc:picChg chg="add mod">
          <ac:chgData name="Than Quang Khoat" userId="b24b097a-3ba7-4fd8-ad2c-0f2ed537794d" providerId="ADAL" clId="{DEF50569-1341-F54D-8DE1-07FC3F88DED1}" dt="2023-01-03T09:44:32.881" v="1036" actId="1076"/>
          <ac:picMkLst>
            <pc:docMk/>
            <pc:sldMk cId="0" sldId="257"/>
            <ac:picMk id="7" creationId="{D004242B-4A1A-97B2-C15D-DDC2E8377F57}"/>
          </ac:picMkLst>
        </pc:picChg>
      </pc:sldChg>
      <pc:sldChg chg="modSp mod">
        <pc:chgData name="Than Quang Khoat" userId="b24b097a-3ba7-4fd8-ad2c-0f2ed537794d" providerId="ADAL" clId="{DEF50569-1341-F54D-8DE1-07FC3F88DED1}" dt="2023-01-03T11:22:01.401" v="1542" actId="20577"/>
        <pc:sldMkLst>
          <pc:docMk/>
          <pc:sldMk cId="0" sldId="258"/>
        </pc:sldMkLst>
        <pc:spChg chg="mod">
          <ac:chgData name="Than Quang Khoat" userId="b24b097a-3ba7-4fd8-ad2c-0f2ed537794d" providerId="ADAL" clId="{DEF50569-1341-F54D-8DE1-07FC3F88DED1}" dt="2023-01-03T11:22:01.401" v="1542" actId="20577"/>
          <ac:spMkLst>
            <pc:docMk/>
            <pc:sldMk cId="0" sldId="258"/>
            <ac:spMk id="5121" creationId="{B360DC6C-CE35-45B5-9A8F-43028A86AA49}"/>
          </ac:spMkLst>
        </pc:spChg>
      </pc:sldChg>
      <pc:sldChg chg="delSp modSp mod">
        <pc:chgData name="Than Quang Khoat" userId="b24b097a-3ba7-4fd8-ad2c-0f2ed537794d" providerId="ADAL" clId="{DEF50569-1341-F54D-8DE1-07FC3F88DED1}" dt="2023-01-03T08:03:19.085" v="558" actId="1076"/>
        <pc:sldMkLst>
          <pc:docMk/>
          <pc:sldMk cId="0" sldId="259"/>
        </pc:sldMkLst>
        <pc:spChg chg="mod">
          <ac:chgData name="Than Quang Khoat" userId="b24b097a-3ba7-4fd8-ad2c-0f2ed537794d" providerId="ADAL" clId="{DEF50569-1341-F54D-8DE1-07FC3F88DED1}" dt="2023-01-03T08:02:25.449" v="557" actId="20577"/>
          <ac:spMkLst>
            <pc:docMk/>
            <pc:sldMk cId="0" sldId="259"/>
            <ac:spMk id="6146" creationId="{A83909F0-6B33-4F29-B0EE-287EA18E791B}"/>
          </ac:spMkLst>
        </pc:spChg>
        <pc:spChg chg="mod">
          <ac:chgData name="Than Quang Khoat" userId="b24b097a-3ba7-4fd8-ad2c-0f2ed537794d" providerId="ADAL" clId="{DEF50569-1341-F54D-8DE1-07FC3F88DED1}" dt="2023-01-03T08:03:19.085" v="558" actId="1076"/>
          <ac:spMkLst>
            <pc:docMk/>
            <pc:sldMk cId="0" sldId="259"/>
            <ac:spMk id="6147" creationId="{5A8B9505-13AD-47B9-9C33-107FBD8BFA3C}"/>
          </ac:spMkLst>
        </pc:spChg>
        <pc:spChg chg="mod">
          <ac:chgData name="Than Quang Khoat" userId="b24b097a-3ba7-4fd8-ad2c-0f2ed537794d" providerId="ADAL" clId="{DEF50569-1341-F54D-8DE1-07FC3F88DED1}" dt="2023-01-03T08:03:19.085" v="558" actId="1076"/>
          <ac:spMkLst>
            <pc:docMk/>
            <pc:sldMk cId="0" sldId="259"/>
            <ac:spMk id="6149" creationId="{E6F63AFF-DF91-454A-BA08-D18346EA6A11}"/>
          </ac:spMkLst>
        </pc:spChg>
        <pc:spChg chg="del">
          <ac:chgData name="Than Quang Khoat" userId="b24b097a-3ba7-4fd8-ad2c-0f2ed537794d" providerId="ADAL" clId="{DEF50569-1341-F54D-8DE1-07FC3F88DED1}" dt="2023-01-03T02:12:29.913" v="1" actId="478"/>
          <ac:spMkLst>
            <pc:docMk/>
            <pc:sldMk cId="0" sldId="259"/>
            <ac:spMk id="6150" creationId="{F1718788-AC6D-4901-B4C7-C3581033A528}"/>
          </ac:spMkLst>
        </pc:spChg>
        <pc:picChg chg="mod">
          <ac:chgData name="Than Quang Khoat" userId="b24b097a-3ba7-4fd8-ad2c-0f2ed537794d" providerId="ADAL" clId="{DEF50569-1341-F54D-8DE1-07FC3F88DED1}" dt="2023-01-03T08:03:19.085" v="558" actId="1076"/>
          <ac:picMkLst>
            <pc:docMk/>
            <pc:sldMk cId="0" sldId="259"/>
            <ac:picMk id="6148" creationId="{19432A6B-7DAD-41B2-B65D-4EBDC6E063EE}"/>
          </ac:picMkLst>
        </pc:picChg>
      </pc:sldChg>
      <pc:sldChg chg="modSp mod">
        <pc:chgData name="Than Quang Khoat" userId="b24b097a-3ba7-4fd8-ad2c-0f2ed537794d" providerId="ADAL" clId="{DEF50569-1341-F54D-8DE1-07FC3F88DED1}" dt="2023-01-03T12:56:59.120" v="1950" actId="207"/>
        <pc:sldMkLst>
          <pc:docMk/>
          <pc:sldMk cId="0" sldId="261"/>
        </pc:sldMkLst>
        <pc:spChg chg="mod">
          <ac:chgData name="Than Quang Khoat" userId="b24b097a-3ba7-4fd8-ad2c-0f2ed537794d" providerId="ADAL" clId="{DEF50569-1341-F54D-8DE1-07FC3F88DED1}" dt="2023-01-03T11:38:20.249" v="1797" actId="20577"/>
          <ac:spMkLst>
            <pc:docMk/>
            <pc:sldMk cId="0" sldId="261"/>
            <ac:spMk id="8193" creationId="{DE8CB5F1-7E72-4ACD-B0CC-CD97F3F15EFA}"/>
          </ac:spMkLst>
        </pc:spChg>
        <pc:spChg chg="mod">
          <ac:chgData name="Than Quang Khoat" userId="b24b097a-3ba7-4fd8-ad2c-0f2ed537794d" providerId="ADAL" clId="{DEF50569-1341-F54D-8DE1-07FC3F88DED1}" dt="2023-01-03T12:56:59.120" v="1950" actId="207"/>
          <ac:spMkLst>
            <pc:docMk/>
            <pc:sldMk cId="0" sldId="261"/>
            <ac:spMk id="8194" creationId="{E6B8D6EB-5D0E-426E-A280-DC9FCA5F286F}"/>
          </ac:spMkLst>
        </pc:spChg>
      </pc:sldChg>
      <pc:sldChg chg="addSp modSp">
        <pc:chgData name="Than Quang Khoat" userId="b24b097a-3ba7-4fd8-ad2c-0f2ed537794d" providerId="ADAL" clId="{DEF50569-1341-F54D-8DE1-07FC3F88DED1}" dt="2023-01-03T11:18:01.054" v="1471"/>
        <pc:sldMkLst>
          <pc:docMk/>
          <pc:sldMk cId="3337580921" sldId="265"/>
        </pc:sldMkLst>
        <pc:spChg chg="add mod">
          <ac:chgData name="Than Quang Khoat" userId="b24b097a-3ba7-4fd8-ad2c-0f2ed537794d" providerId="ADAL" clId="{DEF50569-1341-F54D-8DE1-07FC3F88DED1}" dt="2023-01-03T11:18:01.054" v="1471"/>
          <ac:spMkLst>
            <pc:docMk/>
            <pc:sldMk cId="3337580921" sldId="265"/>
            <ac:spMk id="2" creationId="{E484EA62-F05A-CA69-1366-259D3071082A}"/>
          </ac:spMkLst>
        </pc:spChg>
      </pc:sldChg>
      <pc:sldChg chg="addSp delSp modSp mod">
        <pc:chgData name="Than Quang Khoat" userId="b24b097a-3ba7-4fd8-ad2c-0f2ed537794d" providerId="ADAL" clId="{DEF50569-1341-F54D-8DE1-07FC3F88DED1}" dt="2023-01-03T15:48:23.713" v="2794" actId="20577"/>
        <pc:sldMkLst>
          <pc:docMk/>
          <pc:sldMk cId="0" sldId="276"/>
        </pc:sldMkLst>
        <pc:spChg chg="add mod">
          <ac:chgData name="Than Quang Khoat" userId="b24b097a-3ba7-4fd8-ad2c-0f2ed537794d" providerId="ADAL" clId="{DEF50569-1341-F54D-8DE1-07FC3F88DED1}" dt="2023-01-03T15:48:23.713" v="2794" actId="20577"/>
          <ac:spMkLst>
            <pc:docMk/>
            <pc:sldMk cId="0" sldId="276"/>
            <ac:spMk id="2" creationId="{AA44D197-C3C8-D824-9822-5C8804552B36}"/>
          </ac:spMkLst>
        </pc:spChg>
        <pc:spChg chg="del mod">
          <ac:chgData name="Than Quang Khoat" userId="b24b097a-3ba7-4fd8-ad2c-0f2ed537794d" providerId="ADAL" clId="{DEF50569-1341-F54D-8DE1-07FC3F88DED1}" dt="2023-01-03T13:01:14.507" v="2055" actId="478"/>
          <ac:spMkLst>
            <pc:docMk/>
            <pc:sldMk cId="0" sldId="276"/>
            <ac:spMk id="21505" creationId="{555AA3CF-F42C-4485-9341-AAE2302A3238}"/>
          </ac:spMkLst>
        </pc:spChg>
        <pc:spChg chg="mod">
          <ac:chgData name="Than Quang Khoat" userId="b24b097a-3ba7-4fd8-ad2c-0f2ed537794d" providerId="ADAL" clId="{DEF50569-1341-F54D-8DE1-07FC3F88DED1}" dt="2023-01-03T12:57:20.057" v="1952" actId="27636"/>
          <ac:spMkLst>
            <pc:docMk/>
            <pc:sldMk cId="0" sldId="276"/>
            <ac:spMk id="21507" creationId="{6F98792E-0183-4084-81AE-F90BB48D62EF}"/>
          </ac:spMkLst>
        </pc:spChg>
        <pc:picChg chg="del mod">
          <ac:chgData name="Than Quang Khoat" userId="b24b097a-3ba7-4fd8-ad2c-0f2ed537794d" providerId="ADAL" clId="{DEF50569-1341-F54D-8DE1-07FC3F88DED1}" dt="2023-01-03T13:03:06.373" v="2136" actId="478"/>
          <ac:picMkLst>
            <pc:docMk/>
            <pc:sldMk cId="0" sldId="276"/>
            <ac:picMk id="21506" creationId="{B7D495E1-6BF0-4029-9D53-F8B7285C24B8}"/>
          </ac:picMkLst>
        </pc:picChg>
      </pc:sldChg>
      <pc:sldChg chg="addSp delSp modSp mod modAnim">
        <pc:chgData name="Than Quang Khoat" userId="b24b097a-3ba7-4fd8-ad2c-0f2ed537794d" providerId="ADAL" clId="{DEF50569-1341-F54D-8DE1-07FC3F88DED1}" dt="2023-01-03T15:49:09.505" v="2796"/>
        <pc:sldMkLst>
          <pc:docMk/>
          <pc:sldMk cId="0" sldId="277"/>
        </pc:sldMkLst>
        <pc:spChg chg="add mod">
          <ac:chgData name="Than Quang Khoat" userId="b24b097a-3ba7-4fd8-ad2c-0f2ed537794d" providerId="ADAL" clId="{DEF50569-1341-F54D-8DE1-07FC3F88DED1}" dt="2023-01-03T14:43:35.276" v="2479" actId="20577"/>
          <ac:spMkLst>
            <pc:docMk/>
            <pc:sldMk cId="0" sldId="277"/>
            <ac:spMk id="2" creationId="{FBA1F874-A582-ECF9-9E46-52C860C2DF55}"/>
          </ac:spMkLst>
        </pc:spChg>
        <pc:spChg chg="mod">
          <ac:chgData name="Than Quang Khoat" userId="b24b097a-3ba7-4fd8-ad2c-0f2ed537794d" providerId="ADAL" clId="{DEF50569-1341-F54D-8DE1-07FC3F88DED1}" dt="2023-01-03T14:42:32.305" v="2400" actId="1076"/>
          <ac:spMkLst>
            <pc:docMk/>
            <pc:sldMk cId="0" sldId="277"/>
            <ac:spMk id="22530" creationId="{FF2DBC7C-654C-49EC-AF1E-C63AFF2FC504}"/>
          </ac:spMkLst>
        </pc:spChg>
        <pc:picChg chg="del mod">
          <ac:chgData name="Than Quang Khoat" userId="b24b097a-3ba7-4fd8-ad2c-0f2ed537794d" providerId="ADAL" clId="{DEF50569-1341-F54D-8DE1-07FC3F88DED1}" dt="2023-01-03T14:36:51.352" v="2347" actId="478"/>
          <ac:picMkLst>
            <pc:docMk/>
            <pc:sldMk cId="0" sldId="277"/>
            <ac:picMk id="22531" creationId="{D79E04C0-D7DE-4DB0-8807-F2E6950C15D9}"/>
          </ac:picMkLst>
        </pc:picChg>
        <pc:picChg chg="mod">
          <ac:chgData name="Than Quang Khoat" userId="b24b097a-3ba7-4fd8-ad2c-0f2ed537794d" providerId="ADAL" clId="{DEF50569-1341-F54D-8DE1-07FC3F88DED1}" dt="2023-01-03T14:42:16.755" v="2399" actId="1076"/>
          <ac:picMkLst>
            <pc:docMk/>
            <pc:sldMk cId="0" sldId="277"/>
            <ac:picMk id="22532" creationId="{F4D3CF86-A54F-4CE9-ABA7-8E431EA51E62}"/>
          </ac:picMkLst>
        </pc:picChg>
      </pc:sldChg>
      <pc:sldChg chg="addSp delSp modSp mod">
        <pc:chgData name="Than Quang Khoat" userId="b24b097a-3ba7-4fd8-ad2c-0f2ed537794d" providerId="ADAL" clId="{DEF50569-1341-F54D-8DE1-07FC3F88DED1}" dt="2023-01-03T14:55:37.660" v="2572" actId="2710"/>
        <pc:sldMkLst>
          <pc:docMk/>
          <pc:sldMk cId="0" sldId="278"/>
        </pc:sldMkLst>
        <pc:spChg chg="add mod">
          <ac:chgData name="Than Quang Khoat" userId="b24b097a-3ba7-4fd8-ad2c-0f2ed537794d" providerId="ADAL" clId="{DEF50569-1341-F54D-8DE1-07FC3F88DED1}" dt="2023-01-03T14:55:37.660" v="2572" actId="2710"/>
          <ac:spMkLst>
            <pc:docMk/>
            <pc:sldMk cId="0" sldId="278"/>
            <ac:spMk id="2" creationId="{FF2BB7BC-71EB-F192-A393-B83737C97BDF}"/>
          </ac:spMkLst>
        </pc:spChg>
        <pc:spChg chg="mod">
          <ac:chgData name="Than Quang Khoat" userId="b24b097a-3ba7-4fd8-ad2c-0f2ed537794d" providerId="ADAL" clId="{DEF50569-1341-F54D-8DE1-07FC3F88DED1}" dt="2023-01-03T12:58:23.092" v="1957" actId="27636"/>
          <ac:spMkLst>
            <pc:docMk/>
            <pc:sldMk cId="0" sldId="278"/>
            <ac:spMk id="23553" creationId="{F359CC52-50F7-4B02-80A9-E31BE2219C8E}"/>
          </ac:spMkLst>
        </pc:spChg>
        <pc:spChg chg="del mod">
          <ac:chgData name="Than Quang Khoat" userId="b24b097a-3ba7-4fd8-ad2c-0f2ed537794d" providerId="ADAL" clId="{DEF50569-1341-F54D-8DE1-07FC3F88DED1}" dt="2023-01-03T14:55:01.371" v="2569" actId="478"/>
          <ac:spMkLst>
            <pc:docMk/>
            <pc:sldMk cId="0" sldId="278"/>
            <ac:spMk id="23554" creationId="{01E7EC0F-A7A4-41F0-ABAC-A4F557F40CEE}"/>
          </ac:spMkLst>
        </pc:spChg>
        <pc:picChg chg="add del">
          <ac:chgData name="Than Quang Khoat" userId="b24b097a-3ba7-4fd8-ad2c-0f2ed537794d" providerId="ADAL" clId="{DEF50569-1341-F54D-8DE1-07FC3F88DED1}" dt="2023-01-03T14:54:58.085" v="2568" actId="478"/>
          <ac:picMkLst>
            <pc:docMk/>
            <pc:sldMk cId="0" sldId="278"/>
            <ac:picMk id="23555" creationId="{887C4E37-1939-4C6E-8763-43F36B5613C8}"/>
          </ac:picMkLst>
        </pc:picChg>
      </pc:sldChg>
      <pc:sldChg chg="addSp delSp modSp mod">
        <pc:chgData name="Than Quang Khoat" userId="b24b097a-3ba7-4fd8-ad2c-0f2ed537794d" providerId="ADAL" clId="{DEF50569-1341-F54D-8DE1-07FC3F88DED1}" dt="2023-01-03T15:49:23.390" v="2798" actId="20577"/>
        <pc:sldMkLst>
          <pc:docMk/>
          <pc:sldMk cId="0" sldId="279"/>
        </pc:sldMkLst>
        <pc:spChg chg="add mod">
          <ac:chgData name="Than Quang Khoat" userId="b24b097a-3ba7-4fd8-ad2c-0f2ed537794d" providerId="ADAL" clId="{DEF50569-1341-F54D-8DE1-07FC3F88DED1}" dt="2023-01-03T15:49:23.390" v="2798" actId="20577"/>
          <ac:spMkLst>
            <pc:docMk/>
            <pc:sldMk cId="0" sldId="279"/>
            <ac:spMk id="2" creationId="{B532F1E5-8531-0B80-DD83-40208223618D}"/>
          </ac:spMkLst>
        </pc:spChg>
        <pc:spChg chg="del">
          <ac:chgData name="Than Quang Khoat" userId="b24b097a-3ba7-4fd8-ad2c-0f2ed537794d" providerId="ADAL" clId="{DEF50569-1341-F54D-8DE1-07FC3F88DED1}" dt="2023-01-03T02:47:37.523" v="92" actId="478"/>
          <ac:spMkLst>
            <pc:docMk/>
            <pc:sldMk cId="0" sldId="279"/>
            <ac:spMk id="24578" creationId="{32502940-A914-435D-9218-559B0D3329E2}"/>
          </ac:spMkLst>
        </pc:spChg>
        <pc:picChg chg="del">
          <ac:chgData name="Than Quang Khoat" userId="b24b097a-3ba7-4fd8-ad2c-0f2ed537794d" providerId="ADAL" clId="{DEF50569-1341-F54D-8DE1-07FC3F88DED1}" dt="2023-01-03T02:47:39.515" v="93" actId="478"/>
          <ac:picMkLst>
            <pc:docMk/>
            <pc:sldMk cId="0" sldId="279"/>
            <ac:picMk id="24579" creationId="{20E661D5-5BEA-4858-A33B-86E6E7879765}"/>
          </ac:picMkLst>
        </pc:picChg>
      </pc:sldChg>
      <pc:sldChg chg="modSp mod">
        <pc:chgData name="Than Quang Khoat" userId="b24b097a-3ba7-4fd8-ad2c-0f2ed537794d" providerId="ADAL" clId="{DEF50569-1341-F54D-8DE1-07FC3F88DED1}" dt="2023-01-03T16:02:58.075" v="2799" actId="404"/>
        <pc:sldMkLst>
          <pc:docMk/>
          <pc:sldMk cId="0" sldId="280"/>
        </pc:sldMkLst>
        <pc:spChg chg="mod">
          <ac:chgData name="Than Quang Khoat" userId="b24b097a-3ba7-4fd8-ad2c-0f2ed537794d" providerId="ADAL" clId="{DEF50569-1341-F54D-8DE1-07FC3F88DED1}" dt="2023-01-03T11:03:21.395" v="1438" actId="20577"/>
          <ac:spMkLst>
            <pc:docMk/>
            <pc:sldMk cId="0" sldId="280"/>
            <ac:spMk id="25601" creationId="{15EC1CC2-2F48-4B51-82D7-4EACF5EEB184}"/>
          </ac:spMkLst>
        </pc:spChg>
        <pc:spChg chg="mod">
          <ac:chgData name="Than Quang Khoat" userId="b24b097a-3ba7-4fd8-ad2c-0f2ed537794d" providerId="ADAL" clId="{DEF50569-1341-F54D-8DE1-07FC3F88DED1}" dt="2023-01-03T16:02:58.075" v="2799" actId="404"/>
          <ac:spMkLst>
            <pc:docMk/>
            <pc:sldMk cId="0" sldId="280"/>
            <ac:spMk id="25602" creationId="{5EDAFB68-5B56-485D-AF7B-309C10A2524F}"/>
          </ac:spMkLst>
        </pc:spChg>
      </pc:sldChg>
      <pc:sldChg chg="del">
        <pc:chgData name="Than Quang Khoat" userId="b24b097a-3ba7-4fd8-ad2c-0f2ed537794d" providerId="ADAL" clId="{DEF50569-1341-F54D-8DE1-07FC3F88DED1}" dt="2023-01-03T15:26:00.700" v="2753" actId="2696"/>
        <pc:sldMkLst>
          <pc:docMk/>
          <pc:sldMk cId="0" sldId="281"/>
        </pc:sldMkLst>
      </pc:sldChg>
      <pc:sldChg chg="del">
        <pc:chgData name="Than Quang Khoat" userId="b24b097a-3ba7-4fd8-ad2c-0f2ed537794d" providerId="ADAL" clId="{DEF50569-1341-F54D-8DE1-07FC3F88DED1}" dt="2023-01-03T15:26:00.696" v="2752" actId="2696"/>
        <pc:sldMkLst>
          <pc:docMk/>
          <pc:sldMk cId="0" sldId="282"/>
        </pc:sldMkLst>
      </pc:sldChg>
      <pc:sldChg chg="addSp delSp modSp del mod">
        <pc:chgData name="Than Quang Khoat" userId="b24b097a-3ba7-4fd8-ad2c-0f2ed537794d" providerId="ADAL" clId="{DEF50569-1341-F54D-8DE1-07FC3F88DED1}" dt="2023-01-03T15:26:00.689" v="2750" actId="2696"/>
        <pc:sldMkLst>
          <pc:docMk/>
          <pc:sldMk cId="0" sldId="283"/>
        </pc:sldMkLst>
        <pc:spChg chg="add mod">
          <ac:chgData name="Than Quang Khoat" userId="b24b097a-3ba7-4fd8-ad2c-0f2ed537794d" providerId="ADAL" clId="{DEF50569-1341-F54D-8DE1-07FC3F88DED1}" dt="2023-01-03T03:13:50.346" v="367" actId="20577"/>
          <ac:spMkLst>
            <pc:docMk/>
            <pc:sldMk cId="0" sldId="283"/>
            <ac:spMk id="2" creationId="{C4F87633-866A-5AAF-69C1-FBE4C8E4F60C}"/>
          </ac:spMkLst>
        </pc:spChg>
        <pc:spChg chg="del mod">
          <ac:chgData name="Than Quang Khoat" userId="b24b097a-3ba7-4fd8-ad2c-0f2ed537794d" providerId="ADAL" clId="{DEF50569-1341-F54D-8DE1-07FC3F88DED1}" dt="2023-01-03T02:57:32.660" v="271" actId="478"/>
          <ac:spMkLst>
            <pc:docMk/>
            <pc:sldMk cId="0" sldId="283"/>
            <ac:spMk id="28674" creationId="{421552B2-069F-4BEC-BD73-920BA399BDEB}"/>
          </ac:spMkLst>
        </pc:spChg>
      </pc:sldChg>
      <pc:sldChg chg="del">
        <pc:chgData name="Than Quang Khoat" userId="b24b097a-3ba7-4fd8-ad2c-0f2ed537794d" providerId="ADAL" clId="{DEF50569-1341-F54D-8DE1-07FC3F88DED1}" dt="2023-01-03T15:26:00.692" v="2751" actId="2696"/>
        <pc:sldMkLst>
          <pc:docMk/>
          <pc:sldMk cId="0" sldId="284"/>
        </pc:sldMkLst>
      </pc:sldChg>
      <pc:sldChg chg="del">
        <pc:chgData name="Than Quang Khoat" userId="b24b097a-3ba7-4fd8-ad2c-0f2ed537794d" providerId="ADAL" clId="{DEF50569-1341-F54D-8DE1-07FC3F88DED1}" dt="2023-01-03T15:26:00.623" v="2749" actId="2696"/>
        <pc:sldMkLst>
          <pc:docMk/>
          <pc:sldMk cId="0" sldId="285"/>
        </pc:sldMkLst>
      </pc:sldChg>
      <pc:sldChg chg="modSp del mod">
        <pc:chgData name="Than Quang Khoat" userId="b24b097a-3ba7-4fd8-ad2c-0f2ed537794d" providerId="ADAL" clId="{DEF50569-1341-F54D-8DE1-07FC3F88DED1}" dt="2023-01-03T15:25:19.995" v="2748" actId="2696"/>
        <pc:sldMkLst>
          <pc:docMk/>
          <pc:sldMk cId="0" sldId="286"/>
        </pc:sldMkLst>
        <pc:spChg chg="mod">
          <ac:chgData name="Than Quang Khoat" userId="b24b097a-3ba7-4fd8-ad2c-0f2ed537794d" providerId="ADAL" clId="{DEF50569-1341-F54D-8DE1-07FC3F88DED1}" dt="2023-01-03T03:13:22.714" v="366" actId="20577"/>
          <ac:spMkLst>
            <pc:docMk/>
            <pc:sldMk cId="0" sldId="286"/>
            <ac:spMk id="31746" creationId="{3396A9FB-DB72-4962-B5E7-3043E14B130D}"/>
          </ac:spMkLst>
        </pc:spChg>
      </pc:sldChg>
      <pc:sldChg chg="modSp">
        <pc:chgData name="Than Quang Khoat" userId="b24b097a-3ba7-4fd8-ad2c-0f2ed537794d" providerId="ADAL" clId="{DEF50569-1341-F54D-8DE1-07FC3F88DED1}" dt="2023-01-03T15:28:52.701" v="2756" actId="14100"/>
        <pc:sldMkLst>
          <pc:docMk/>
          <pc:sldMk cId="0" sldId="288"/>
        </pc:sldMkLst>
        <pc:picChg chg="mod">
          <ac:chgData name="Than Quang Khoat" userId="b24b097a-3ba7-4fd8-ad2c-0f2ed537794d" providerId="ADAL" clId="{DEF50569-1341-F54D-8DE1-07FC3F88DED1}" dt="2023-01-03T15:28:52.701" v="2756" actId="14100"/>
          <ac:picMkLst>
            <pc:docMk/>
            <pc:sldMk cId="0" sldId="288"/>
            <ac:picMk id="33794" creationId="{E92EEE6A-589E-4566-ADD9-B883D076AB8A}"/>
          </ac:picMkLst>
        </pc:picChg>
      </pc:sldChg>
      <pc:sldChg chg="modSp mod">
        <pc:chgData name="Than Quang Khoat" userId="b24b097a-3ba7-4fd8-ad2c-0f2ed537794d" providerId="ADAL" clId="{DEF50569-1341-F54D-8DE1-07FC3F88DED1}" dt="2023-01-03T11:10:04.238" v="1460" actId="20577"/>
        <pc:sldMkLst>
          <pc:docMk/>
          <pc:sldMk cId="0" sldId="291"/>
        </pc:sldMkLst>
        <pc:spChg chg="mod">
          <ac:chgData name="Than Quang Khoat" userId="b24b097a-3ba7-4fd8-ad2c-0f2ed537794d" providerId="ADAL" clId="{DEF50569-1341-F54D-8DE1-07FC3F88DED1}" dt="2023-01-03T11:09:44.859" v="1449" actId="21"/>
          <ac:spMkLst>
            <pc:docMk/>
            <pc:sldMk cId="0" sldId="291"/>
            <ac:spMk id="36913" creationId="{1506E2A4-6B67-4354-9058-A507160138D3}"/>
          </ac:spMkLst>
        </pc:spChg>
        <pc:spChg chg="mod">
          <ac:chgData name="Than Quang Khoat" userId="b24b097a-3ba7-4fd8-ad2c-0f2ed537794d" providerId="ADAL" clId="{DEF50569-1341-F54D-8DE1-07FC3F88DED1}" dt="2023-01-03T11:10:04.238" v="1460" actId="20577"/>
          <ac:spMkLst>
            <pc:docMk/>
            <pc:sldMk cId="0" sldId="291"/>
            <ac:spMk id="36914" creationId="{5914A0CF-5D48-4E10-BB1E-F92AA2195158}"/>
          </ac:spMkLst>
        </pc:spChg>
      </pc:sldChg>
      <pc:sldChg chg="modSp mod">
        <pc:chgData name="Than Quang Khoat" userId="b24b097a-3ba7-4fd8-ad2c-0f2ed537794d" providerId="ADAL" clId="{DEF50569-1341-F54D-8DE1-07FC3F88DED1}" dt="2023-01-03T03:16:28.658" v="370" actId="255"/>
        <pc:sldMkLst>
          <pc:docMk/>
          <pc:sldMk cId="0" sldId="292"/>
        </pc:sldMkLst>
        <pc:spChg chg="mod">
          <ac:chgData name="Than Quang Khoat" userId="b24b097a-3ba7-4fd8-ad2c-0f2ed537794d" providerId="ADAL" clId="{DEF50569-1341-F54D-8DE1-07FC3F88DED1}" dt="2023-01-03T03:16:28.658" v="370" actId="255"/>
          <ac:spMkLst>
            <pc:docMk/>
            <pc:sldMk cId="0" sldId="292"/>
            <ac:spMk id="37890" creationId="{F88FFC95-8340-4689-A79A-DA45B78D54A5}"/>
          </ac:spMkLst>
        </pc:spChg>
      </pc:sldChg>
      <pc:sldChg chg="modSp mod">
        <pc:chgData name="Than Quang Khoat" userId="b24b097a-3ba7-4fd8-ad2c-0f2ed537794d" providerId="ADAL" clId="{DEF50569-1341-F54D-8DE1-07FC3F88DED1}" dt="2023-01-03T03:17:06.277" v="372" actId="2711"/>
        <pc:sldMkLst>
          <pc:docMk/>
          <pc:sldMk cId="0" sldId="293"/>
        </pc:sldMkLst>
        <pc:spChg chg="mod">
          <ac:chgData name="Than Quang Khoat" userId="b24b097a-3ba7-4fd8-ad2c-0f2ed537794d" providerId="ADAL" clId="{DEF50569-1341-F54D-8DE1-07FC3F88DED1}" dt="2023-01-03T03:17:06.277" v="372" actId="2711"/>
          <ac:spMkLst>
            <pc:docMk/>
            <pc:sldMk cId="0" sldId="293"/>
            <ac:spMk id="38914" creationId="{E701D61F-29F9-4FFB-B7A9-49BB6A684E26}"/>
          </ac:spMkLst>
        </pc:spChg>
      </pc:sldChg>
      <pc:sldChg chg="modSp mod">
        <pc:chgData name="Than Quang Khoat" userId="b24b097a-3ba7-4fd8-ad2c-0f2ed537794d" providerId="ADAL" clId="{DEF50569-1341-F54D-8DE1-07FC3F88DED1}" dt="2023-01-03T03:19:47.884" v="388" actId="20577"/>
        <pc:sldMkLst>
          <pc:docMk/>
          <pc:sldMk cId="0" sldId="294"/>
        </pc:sldMkLst>
        <pc:spChg chg="mod">
          <ac:chgData name="Than Quang Khoat" userId="b24b097a-3ba7-4fd8-ad2c-0f2ed537794d" providerId="ADAL" clId="{DEF50569-1341-F54D-8DE1-07FC3F88DED1}" dt="2023-01-03T03:19:47.884" v="388" actId="20577"/>
          <ac:spMkLst>
            <pc:docMk/>
            <pc:sldMk cId="0" sldId="294"/>
            <ac:spMk id="39937" creationId="{DF2D2176-2176-4E1C-8B27-B4611A39FEC2}"/>
          </ac:spMkLst>
        </pc:spChg>
        <pc:spChg chg="mod">
          <ac:chgData name="Than Quang Khoat" userId="b24b097a-3ba7-4fd8-ad2c-0f2ed537794d" providerId="ADAL" clId="{DEF50569-1341-F54D-8DE1-07FC3F88DED1}" dt="2023-01-03T03:19:16.672" v="382" actId="255"/>
          <ac:spMkLst>
            <pc:docMk/>
            <pc:sldMk cId="0" sldId="294"/>
            <ac:spMk id="39938" creationId="{2DB76952-3C30-4183-81B3-A6392A62D9C9}"/>
          </ac:spMkLst>
        </pc:spChg>
      </pc:sldChg>
      <pc:sldChg chg="modSp mod">
        <pc:chgData name="Than Quang Khoat" userId="b24b097a-3ba7-4fd8-ad2c-0f2ed537794d" providerId="ADAL" clId="{DEF50569-1341-F54D-8DE1-07FC3F88DED1}" dt="2023-01-03T03:10:33.948" v="348" actId="255"/>
        <pc:sldMkLst>
          <pc:docMk/>
          <pc:sldMk cId="0" sldId="295"/>
        </pc:sldMkLst>
        <pc:spChg chg="mod">
          <ac:chgData name="Than Quang Khoat" userId="b24b097a-3ba7-4fd8-ad2c-0f2ed537794d" providerId="ADAL" clId="{DEF50569-1341-F54D-8DE1-07FC3F88DED1}" dt="2023-01-03T03:10:33.948" v="348" actId="255"/>
          <ac:spMkLst>
            <pc:docMk/>
            <pc:sldMk cId="0" sldId="295"/>
            <ac:spMk id="40962" creationId="{71000F90-3F15-4796-B1BE-27A18D26F258}"/>
          </ac:spMkLst>
        </pc:spChg>
      </pc:sldChg>
      <pc:sldChg chg="modSp mod">
        <pc:chgData name="Than Quang Khoat" userId="b24b097a-3ba7-4fd8-ad2c-0f2ed537794d" providerId="ADAL" clId="{DEF50569-1341-F54D-8DE1-07FC3F88DED1}" dt="2023-01-03T03:18:47.685" v="381" actId="20577"/>
        <pc:sldMkLst>
          <pc:docMk/>
          <pc:sldMk cId="0" sldId="296"/>
        </pc:sldMkLst>
        <pc:spChg chg="mod">
          <ac:chgData name="Than Quang Khoat" userId="b24b097a-3ba7-4fd8-ad2c-0f2ed537794d" providerId="ADAL" clId="{DEF50569-1341-F54D-8DE1-07FC3F88DED1}" dt="2023-01-03T03:18:47.685" v="381" actId="20577"/>
          <ac:spMkLst>
            <pc:docMk/>
            <pc:sldMk cId="0" sldId="296"/>
            <ac:spMk id="41986" creationId="{C9C30AB3-33FC-4F1B-9435-9963BF5100D9}"/>
          </ac:spMkLst>
        </pc:spChg>
      </pc:sldChg>
      <pc:sldChg chg="modSp mod">
        <pc:chgData name="Than Quang Khoat" userId="b24b097a-3ba7-4fd8-ad2c-0f2ed537794d" providerId="ADAL" clId="{DEF50569-1341-F54D-8DE1-07FC3F88DED1}" dt="2023-01-03T03:13:09.358" v="365" actId="20577"/>
        <pc:sldMkLst>
          <pc:docMk/>
          <pc:sldMk cId="0" sldId="297"/>
        </pc:sldMkLst>
        <pc:spChg chg="mod">
          <ac:chgData name="Than Quang Khoat" userId="b24b097a-3ba7-4fd8-ad2c-0f2ed537794d" providerId="ADAL" clId="{DEF50569-1341-F54D-8DE1-07FC3F88DED1}" dt="2023-01-03T03:13:09.358" v="365" actId="20577"/>
          <ac:spMkLst>
            <pc:docMk/>
            <pc:sldMk cId="0" sldId="297"/>
            <ac:spMk id="43010" creationId="{DB6EC954-9A9A-4469-ACE6-ACA318B3C6F7}"/>
          </ac:spMkLst>
        </pc:spChg>
      </pc:sldChg>
      <pc:sldChg chg="addSp modSp">
        <pc:chgData name="Than Quang Khoat" userId="b24b097a-3ba7-4fd8-ad2c-0f2ed537794d" providerId="ADAL" clId="{DEF50569-1341-F54D-8DE1-07FC3F88DED1}" dt="2023-01-03T11:18:01.054" v="1471"/>
        <pc:sldMkLst>
          <pc:docMk/>
          <pc:sldMk cId="646577536" sldId="299"/>
        </pc:sldMkLst>
        <pc:spChg chg="add mod">
          <ac:chgData name="Than Quang Khoat" userId="b24b097a-3ba7-4fd8-ad2c-0f2ed537794d" providerId="ADAL" clId="{DEF50569-1341-F54D-8DE1-07FC3F88DED1}" dt="2023-01-03T11:18:01.054" v="1471"/>
          <ac:spMkLst>
            <pc:docMk/>
            <pc:sldMk cId="646577536" sldId="299"/>
            <ac:spMk id="2" creationId="{3FB437B3-66C5-7C0E-D1E3-555DF38CEFA1}"/>
          </ac:spMkLst>
        </pc:spChg>
      </pc:sldChg>
      <pc:sldChg chg="add del">
        <pc:chgData name="Than Quang Khoat" userId="b24b097a-3ba7-4fd8-ad2c-0f2ed537794d" providerId="ADAL" clId="{DEF50569-1341-F54D-8DE1-07FC3F88DED1}" dt="2023-01-03T11:15:50.991" v="1463" actId="2696"/>
        <pc:sldMkLst>
          <pc:docMk/>
          <pc:sldMk cId="0" sldId="315"/>
        </pc:sldMkLst>
      </pc:sldChg>
      <pc:sldChg chg="addSp modSp add mod">
        <pc:chgData name="Than Quang Khoat" userId="b24b097a-3ba7-4fd8-ad2c-0f2ed537794d" providerId="ADAL" clId="{DEF50569-1341-F54D-8DE1-07FC3F88DED1}" dt="2023-01-03T14:56:52.888" v="2578" actId="20577"/>
        <pc:sldMkLst>
          <pc:docMk/>
          <pc:sldMk cId="0" sldId="319"/>
        </pc:sldMkLst>
        <pc:spChg chg="add mod">
          <ac:chgData name="Than Quang Khoat" userId="b24b097a-3ba7-4fd8-ad2c-0f2ed537794d" providerId="ADAL" clId="{DEF50569-1341-F54D-8DE1-07FC3F88DED1}" dt="2023-01-03T11:18:01.054" v="1471"/>
          <ac:spMkLst>
            <pc:docMk/>
            <pc:sldMk cId="0" sldId="319"/>
            <ac:spMk id="2" creationId="{2529ED72-46E2-6073-F81C-B11B37D9BD6F}"/>
          </ac:spMkLst>
        </pc:spChg>
        <pc:spChg chg="mod">
          <ac:chgData name="Than Quang Khoat" userId="b24b097a-3ba7-4fd8-ad2c-0f2ed537794d" providerId="ADAL" clId="{DEF50569-1341-F54D-8DE1-07FC3F88DED1}" dt="2023-01-03T11:17:05.437" v="1468" actId="1076"/>
          <ac:spMkLst>
            <pc:docMk/>
            <pc:sldMk cId="0" sldId="319"/>
            <ac:spMk id="46083" creationId="{1F8D593F-D9F4-45EF-E99E-0BE09A273E0D}"/>
          </ac:spMkLst>
        </pc:spChg>
        <pc:spChg chg="mod">
          <ac:chgData name="Than Quang Khoat" userId="b24b097a-3ba7-4fd8-ad2c-0f2ed537794d" providerId="ADAL" clId="{DEF50569-1341-F54D-8DE1-07FC3F88DED1}" dt="2023-01-03T11:17:05.437" v="1468" actId="1076"/>
          <ac:spMkLst>
            <pc:docMk/>
            <pc:sldMk cId="0" sldId="319"/>
            <ac:spMk id="46084" creationId="{B808D0CC-2AD5-3BC7-6E45-14FF32A3AB66}"/>
          </ac:spMkLst>
        </pc:spChg>
        <pc:spChg chg="mod">
          <ac:chgData name="Than Quang Khoat" userId="b24b097a-3ba7-4fd8-ad2c-0f2ed537794d" providerId="ADAL" clId="{DEF50569-1341-F54D-8DE1-07FC3F88DED1}" dt="2023-01-03T11:17:05.437" v="1468" actId="1076"/>
          <ac:spMkLst>
            <pc:docMk/>
            <pc:sldMk cId="0" sldId="319"/>
            <ac:spMk id="46085" creationId="{E19C37CB-AC80-624F-52E5-C1D22B239511}"/>
          </ac:spMkLst>
        </pc:spChg>
        <pc:spChg chg="mod">
          <ac:chgData name="Than Quang Khoat" userId="b24b097a-3ba7-4fd8-ad2c-0f2ed537794d" providerId="ADAL" clId="{DEF50569-1341-F54D-8DE1-07FC3F88DED1}" dt="2023-01-03T11:17:05.437" v="1468" actId="1076"/>
          <ac:spMkLst>
            <pc:docMk/>
            <pc:sldMk cId="0" sldId="319"/>
            <ac:spMk id="46086" creationId="{C78EEB5D-109B-7DB6-4726-3899A8203BF2}"/>
          </ac:spMkLst>
        </pc:spChg>
        <pc:spChg chg="mod">
          <ac:chgData name="Than Quang Khoat" userId="b24b097a-3ba7-4fd8-ad2c-0f2ed537794d" providerId="ADAL" clId="{DEF50569-1341-F54D-8DE1-07FC3F88DED1}" dt="2023-01-03T11:17:05.437" v="1468" actId="1076"/>
          <ac:spMkLst>
            <pc:docMk/>
            <pc:sldMk cId="0" sldId="319"/>
            <ac:spMk id="46087" creationId="{731A1B55-6ED6-25BA-D912-B9775F198638}"/>
          </ac:spMkLst>
        </pc:spChg>
        <pc:spChg chg="mod">
          <ac:chgData name="Than Quang Khoat" userId="b24b097a-3ba7-4fd8-ad2c-0f2ed537794d" providerId="ADAL" clId="{DEF50569-1341-F54D-8DE1-07FC3F88DED1}" dt="2023-01-03T14:56:52.888" v="2578" actId="20577"/>
          <ac:spMkLst>
            <pc:docMk/>
            <pc:sldMk cId="0" sldId="319"/>
            <ac:spMk id="49154" creationId="{F4783F5D-B812-067F-1F4E-B9EF77001EE9}"/>
          </ac:spMkLst>
        </pc:spChg>
      </pc:sldChg>
      <pc:sldChg chg="addSp modSp add">
        <pc:chgData name="Than Quang Khoat" userId="b24b097a-3ba7-4fd8-ad2c-0f2ed537794d" providerId="ADAL" clId="{DEF50569-1341-F54D-8DE1-07FC3F88DED1}" dt="2023-01-03T11:18:01.054" v="1471"/>
        <pc:sldMkLst>
          <pc:docMk/>
          <pc:sldMk cId="0" sldId="320"/>
        </pc:sldMkLst>
        <pc:spChg chg="add mod">
          <ac:chgData name="Than Quang Khoat" userId="b24b097a-3ba7-4fd8-ad2c-0f2ed537794d" providerId="ADAL" clId="{DEF50569-1341-F54D-8DE1-07FC3F88DED1}" dt="2023-01-03T11:18:01.054" v="1471"/>
          <ac:spMkLst>
            <pc:docMk/>
            <pc:sldMk cId="0" sldId="320"/>
            <ac:spMk id="2" creationId="{C775B568-9FCF-2920-8546-526EC6801D93}"/>
          </ac:spMkLst>
        </pc:spChg>
      </pc:sldChg>
      <pc:sldChg chg="addSp modSp add mod">
        <pc:chgData name="Than Quang Khoat" userId="b24b097a-3ba7-4fd8-ad2c-0f2ed537794d" providerId="ADAL" clId="{DEF50569-1341-F54D-8DE1-07FC3F88DED1}" dt="2023-01-03T14:57:24.071" v="2581" actId="404"/>
        <pc:sldMkLst>
          <pc:docMk/>
          <pc:sldMk cId="0" sldId="321"/>
        </pc:sldMkLst>
        <pc:spChg chg="add mod">
          <ac:chgData name="Than Quang Khoat" userId="b24b097a-3ba7-4fd8-ad2c-0f2ed537794d" providerId="ADAL" clId="{DEF50569-1341-F54D-8DE1-07FC3F88DED1}" dt="2023-01-03T11:18:01.054" v="1471"/>
          <ac:spMkLst>
            <pc:docMk/>
            <pc:sldMk cId="0" sldId="321"/>
            <ac:spMk id="2" creationId="{59768734-86CA-8707-AE42-F258000501C6}"/>
          </ac:spMkLst>
        </pc:spChg>
        <pc:spChg chg="mod">
          <ac:chgData name="Than Quang Khoat" userId="b24b097a-3ba7-4fd8-ad2c-0f2ed537794d" providerId="ADAL" clId="{DEF50569-1341-F54D-8DE1-07FC3F88DED1}" dt="2023-01-03T14:57:24.071" v="2581" actId="404"/>
          <ac:spMkLst>
            <pc:docMk/>
            <pc:sldMk cId="0" sldId="321"/>
            <ac:spMk id="48130" creationId="{7F9910D9-C06B-A372-11EB-2D8F1CF3ADE1}"/>
          </ac:spMkLst>
        </pc:spChg>
      </pc:sldChg>
      <pc:sldChg chg="addSp modSp add mod">
        <pc:chgData name="Than Quang Khoat" userId="b24b097a-3ba7-4fd8-ad2c-0f2ed537794d" providerId="ADAL" clId="{DEF50569-1341-F54D-8DE1-07FC3F88DED1}" dt="2023-01-03T16:04:45.679" v="2802" actId="20577"/>
        <pc:sldMkLst>
          <pc:docMk/>
          <pc:sldMk cId="0" sldId="322"/>
        </pc:sldMkLst>
        <pc:spChg chg="add mod">
          <ac:chgData name="Than Quang Khoat" userId="b24b097a-3ba7-4fd8-ad2c-0f2ed537794d" providerId="ADAL" clId="{DEF50569-1341-F54D-8DE1-07FC3F88DED1}" dt="2023-01-03T11:18:01.054" v="1471"/>
          <ac:spMkLst>
            <pc:docMk/>
            <pc:sldMk cId="0" sldId="322"/>
            <ac:spMk id="2" creationId="{D754B7F2-2D20-C39B-F2CF-9570359ADBAC}"/>
          </ac:spMkLst>
        </pc:spChg>
        <pc:spChg chg="mod">
          <ac:chgData name="Than Quang Khoat" userId="b24b097a-3ba7-4fd8-ad2c-0f2ed537794d" providerId="ADAL" clId="{DEF50569-1341-F54D-8DE1-07FC3F88DED1}" dt="2023-01-03T16:04:45.679" v="2802" actId="20577"/>
          <ac:spMkLst>
            <pc:docMk/>
            <pc:sldMk cId="0" sldId="322"/>
            <ac:spMk id="49154" creationId="{8B763FFF-BF1E-9F87-D48F-A808FA4A1B88}"/>
          </ac:spMkLst>
        </pc:spChg>
      </pc:sldChg>
      <pc:sldChg chg="addSp delSp modSp add mod modAnim">
        <pc:chgData name="Than Quang Khoat" userId="b24b097a-3ba7-4fd8-ad2c-0f2ed537794d" providerId="ADAL" clId="{DEF50569-1341-F54D-8DE1-07FC3F88DED1}" dt="2023-01-03T16:06:16.567" v="2807"/>
        <pc:sldMkLst>
          <pc:docMk/>
          <pc:sldMk cId="0" sldId="323"/>
        </pc:sldMkLst>
        <pc:spChg chg="add mod">
          <ac:chgData name="Than Quang Khoat" userId="b24b097a-3ba7-4fd8-ad2c-0f2ed537794d" providerId="ADAL" clId="{DEF50569-1341-F54D-8DE1-07FC3F88DED1}" dt="2023-01-03T11:18:01.054" v="1471"/>
          <ac:spMkLst>
            <pc:docMk/>
            <pc:sldMk cId="0" sldId="323"/>
            <ac:spMk id="2" creationId="{CFB3FD26-B449-DEB5-C2F1-0A7174C4F4CF}"/>
          </ac:spMkLst>
        </pc:spChg>
        <pc:spChg chg="add mod">
          <ac:chgData name="Than Quang Khoat" userId="b24b097a-3ba7-4fd8-ad2c-0f2ed537794d" providerId="ADAL" clId="{DEF50569-1341-F54D-8DE1-07FC3F88DED1}" dt="2023-01-03T15:13:04.826" v="2723" actId="1076"/>
          <ac:spMkLst>
            <pc:docMk/>
            <pc:sldMk cId="0" sldId="323"/>
            <ac:spMk id="5" creationId="{ADE1322F-0A52-4B42-576D-400840EB4E78}"/>
          </ac:spMkLst>
        </pc:spChg>
        <pc:spChg chg="add mod">
          <ac:chgData name="Than Quang Khoat" userId="b24b097a-3ba7-4fd8-ad2c-0f2ed537794d" providerId="ADAL" clId="{DEF50569-1341-F54D-8DE1-07FC3F88DED1}" dt="2023-01-03T15:14:07.861" v="2742" actId="1035"/>
          <ac:spMkLst>
            <pc:docMk/>
            <pc:sldMk cId="0" sldId="323"/>
            <ac:spMk id="7" creationId="{8F9CEA4E-1129-58B1-7563-3F0B4C69B044}"/>
          </ac:spMkLst>
        </pc:spChg>
        <pc:spChg chg="mod">
          <ac:chgData name="Than Quang Khoat" userId="b24b097a-3ba7-4fd8-ad2c-0f2ed537794d" providerId="ADAL" clId="{DEF50569-1341-F54D-8DE1-07FC3F88DED1}" dt="2023-01-03T14:58:46.268" v="2586" actId="404"/>
          <ac:spMkLst>
            <pc:docMk/>
            <pc:sldMk cId="0" sldId="323"/>
            <ac:spMk id="50178" creationId="{35FEE4E0-331D-C908-3EE0-F1E3B419E6ED}"/>
          </ac:spMkLst>
        </pc:spChg>
        <pc:spChg chg="mod">
          <ac:chgData name="Than Quang Khoat" userId="b24b097a-3ba7-4fd8-ad2c-0f2ed537794d" providerId="ADAL" clId="{DEF50569-1341-F54D-8DE1-07FC3F88DED1}" dt="2023-01-03T15:14:21.394" v="2747" actId="1036"/>
          <ac:spMkLst>
            <pc:docMk/>
            <pc:sldMk cId="0" sldId="323"/>
            <ac:spMk id="50179" creationId="{56099250-34A3-4822-7634-5E793D2DCA79}"/>
          </ac:spMkLst>
        </pc:spChg>
        <pc:spChg chg="mod">
          <ac:chgData name="Than Quang Khoat" userId="b24b097a-3ba7-4fd8-ad2c-0f2ed537794d" providerId="ADAL" clId="{DEF50569-1341-F54D-8DE1-07FC3F88DED1}" dt="2023-01-03T15:14:21.394" v="2747" actId="1036"/>
          <ac:spMkLst>
            <pc:docMk/>
            <pc:sldMk cId="0" sldId="323"/>
            <ac:spMk id="50180" creationId="{9467B4DD-A9FA-B3B7-AA46-4A0C6CD120A1}"/>
          </ac:spMkLst>
        </pc:spChg>
        <pc:spChg chg="mod">
          <ac:chgData name="Than Quang Khoat" userId="b24b097a-3ba7-4fd8-ad2c-0f2ed537794d" providerId="ADAL" clId="{DEF50569-1341-F54D-8DE1-07FC3F88DED1}" dt="2023-01-03T15:14:21.394" v="2747" actId="1036"/>
          <ac:spMkLst>
            <pc:docMk/>
            <pc:sldMk cId="0" sldId="323"/>
            <ac:spMk id="50182" creationId="{67CFB123-9AFA-2E0D-0D17-364D55579F23}"/>
          </ac:spMkLst>
        </pc:spChg>
        <pc:spChg chg="del mod">
          <ac:chgData name="Than Quang Khoat" userId="b24b097a-3ba7-4fd8-ad2c-0f2ed537794d" providerId="ADAL" clId="{DEF50569-1341-F54D-8DE1-07FC3F88DED1}" dt="2023-01-03T15:12:28.117" v="2718" actId="478"/>
          <ac:spMkLst>
            <pc:docMk/>
            <pc:sldMk cId="0" sldId="323"/>
            <ac:spMk id="50183" creationId="{5C45D42A-3676-A48B-BDA0-9775E11CF2CA}"/>
          </ac:spMkLst>
        </pc:spChg>
        <pc:grpChg chg="add del mod">
          <ac:chgData name="Than Quang Khoat" userId="b24b097a-3ba7-4fd8-ad2c-0f2ed537794d" providerId="ADAL" clId="{DEF50569-1341-F54D-8DE1-07FC3F88DED1}" dt="2023-01-03T15:14:21.394" v="2747" actId="1036"/>
          <ac:grpSpMkLst>
            <pc:docMk/>
            <pc:sldMk cId="0" sldId="323"/>
            <ac:grpSpMk id="3" creationId="{B8BD97AD-0104-49FF-4934-8B5CCF0FA1FF}"/>
          </ac:grpSpMkLst>
        </pc:grpChg>
        <pc:grpChg chg="add">
          <ac:chgData name="Than Quang Khoat" userId="b24b097a-3ba7-4fd8-ad2c-0f2ed537794d" providerId="ADAL" clId="{DEF50569-1341-F54D-8DE1-07FC3F88DED1}" dt="2023-01-03T15:14:12.906" v="2743" actId="164"/>
          <ac:grpSpMkLst>
            <pc:docMk/>
            <pc:sldMk cId="0" sldId="323"/>
            <ac:grpSpMk id="8" creationId="{51C8F18B-36EC-BB13-6EB0-D017DD0411E1}"/>
          </ac:grpSpMkLst>
        </pc:grpChg>
        <pc:picChg chg="add mod">
          <ac:chgData name="Than Quang Khoat" userId="b24b097a-3ba7-4fd8-ad2c-0f2ed537794d" providerId="ADAL" clId="{DEF50569-1341-F54D-8DE1-07FC3F88DED1}" dt="2023-01-03T15:13:09.273" v="2724" actId="1076"/>
          <ac:picMkLst>
            <pc:docMk/>
            <pc:sldMk cId="0" sldId="323"/>
            <ac:picMk id="4" creationId="{9B7DA872-DF9D-2D74-E372-DA0ACFF3562A}"/>
          </ac:picMkLst>
        </pc:picChg>
        <pc:cxnChg chg="mod">
          <ac:chgData name="Than Quang Khoat" userId="b24b097a-3ba7-4fd8-ad2c-0f2ed537794d" providerId="ADAL" clId="{DEF50569-1341-F54D-8DE1-07FC3F88DED1}" dt="2023-01-03T15:14:21.394" v="2747" actId="1036"/>
          <ac:cxnSpMkLst>
            <pc:docMk/>
            <pc:sldMk cId="0" sldId="323"/>
            <ac:cxnSpMk id="50181" creationId="{B0DB68FA-82DA-424E-4F86-DAF7C6886BFA}"/>
          </ac:cxnSpMkLst>
        </pc:cxnChg>
      </pc:sldChg>
      <pc:sldChg chg="addSp delSp modSp add mod modAnim">
        <pc:chgData name="Than Quang Khoat" userId="b24b097a-3ba7-4fd8-ad2c-0f2ed537794d" providerId="ADAL" clId="{DEF50569-1341-F54D-8DE1-07FC3F88DED1}" dt="2023-01-03T16:07:28.126" v="2811"/>
        <pc:sldMkLst>
          <pc:docMk/>
          <pc:sldMk cId="0" sldId="324"/>
        </pc:sldMkLst>
        <pc:spChg chg="add mod">
          <ac:chgData name="Than Quang Khoat" userId="b24b097a-3ba7-4fd8-ad2c-0f2ed537794d" providerId="ADAL" clId="{DEF50569-1341-F54D-8DE1-07FC3F88DED1}" dt="2023-01-03T11:18:01.054" v="1471"/>
          <ac:spMkLst>
            <pc:docMk/>
            <pc:sldMk cId="0" sldId="324"/>
            <ac:spMk id="2" creationId="{D2EECDAB-67E3-9988-4AEB-8FA1C9DCC345}"/>
          </ac:spMkLst>
        </pc:spChg>
        <pc:spChg chg="mod">
          <ac:chgData name="Than Quang Khoat" userId="b24b097a-3ba7-4fd8-ad2c-0f2ed537794d" providerId="ADAL" clId="{DEF50569-1341-F54D-8DE1-07FC3F88DED1}" dt="2023-01-03T15:01:25.890" v="2610" actId="20577"/>
          <ac:spMkLst>
            <pc:docMk/>
            <pc:sldMk cId="0" sldId="324"/>
            <ac:spMk id="51203" creationId="{5F7F4823-473D-D8A5-78B2-32B9CE43B7A2}"/>
          </ac:spMkLst>
        </pc:spChg>
        <pc:grpChg chg="add">
          <ac:chgData name="Than Quang Khoat" userId="b24b097a-3ba7-4fd8-ad2c-0f2ed537794d" providerId="ADAL" clId="{DEF50569-1341-F54D-8DE1-07FC3F88DED1}" dt="2023-01-03T16:07:06.551" v="2809" actId="164"/>
          <ac:grpSpMkLst>
            <pc:docMk/>
            <pc:sldMk cId="0" sldId="324"/>
            <ac:grpSpMk id="3" creationId="{7C526A5E-FFF0-66F3-9923-44EAC4805C67}"/>
          </ac:grpSpMkLst>
        </pc:grpChg>
        <pc:graphicFrameChg chg="del mod">
          <ac:chgData name="Than Quang Khoat" userId="b24b097a-3ba7-4fd8-ad2c-0f2ed537794d" providerId="ADAL" clId="{DEF50569-1341-F54D-8DE1-07FC3F88DED1}" dt="2023-01-03T15:01:22.704" v="2609" actId="478"/>
          <ac:graphicFrameMkLst>
            <pc:docMk/>
            <pc:sldMk cId="0" sldId="324"/>
            <ac:graphicFrameMk id="51201" creationId="{ACEE3CE9-C1BF-3B1B-2C9E-51034709FCA4}"/>
          </ac:graphicFrameMkLst>
        </pc:graphicFrameChg>
      </pc:sldChg>
      <pc:sldChg chg="addSp modSp add mod modAnim">
        <pc:chgData name="Than Quang Khoat" userId="b24b097a-3ba7-4fd8-ad2c-0f2ed537794d" providerId="ADAL" clId="{DEF50569-1341-F54D-8DE1-07FC3F88DED1}" dt="2023-01-03T16:12:35.611" v="2819" actId="207"/>
        <pc:sldMkLst>
          <pc:docMk/>
          <pc:sldMk cId="0" sldId="326"/>
        </pc:sldMkLst>
        <pc:spChg chg="add mod">
          <ac:chgData name="Than Quang Khoat" userId="b24b097a-3ba7-4fd8-ad2c-0f2ed537794d" providerId="ADAL" clId="{DEF50569-1341-F54D-8DE1-07FC3F88DED1}" dt="2023-01-03T11:18:01.054" v="1471"/>
          <ac:spMkLst>
            <pc:docMk/>
            <pc:sldMk cId="0" sldId="326"/>
            <ac:spMk id="2" creationId="{921CFFAB-FD7B-8FAC-5030-044565ED049F}"/>
          </ac:spMkLst>
        </pc:spChg>
        <pc:spChg chg="mod">
          <ac:chgData name="Than Quang Khoat" userId="b24b097a-3ba7-4fd8-ad2c-0f2ed537794d" providerId="ADAL" clId="{DEF50569-1341-F54D-8DE1-07FC3F88DED1}" dt="2023-01-03T16:12:35.611" v="2819" actId="207"/>
          <ac:spMkLst>
            <pc:docMk/>
            <pc:sldMk cId="0" sldId="326"/>
            <ac:spMk id="52226" creationId="{BF82CDD6-4D5F-6799-03F4-5F7B0C5AD8FD}"/>
          </ac:spMkLst>
        </pc:spChg>
      </pc:sldChg>
      <pc:sldChg chg="addSp delSp modSp add mod modAnim">
        <pc:chgData name="Than Quang Khoat" userId="b24b097a-3ba7-4fd8-ad2c-0f2ed537794d" providerId="ADAL" clId="{DEF50569-1341-F54D-8DE1-07FC3F88DED1}" dt="2023-01-03T16:08:27.617" v="2814"/>
        <pc:sldMkLst>
          <pc:docMk/>
          <pc:sldMk cId="0" sldId="327"/>
        </pc:sldMkLst>
        <pc:spChg chg="add mod">
          <ac:chgData name="Than Quang Khoat" userId="b24b097a-3ba7-4fd8-ad2c-0f2ed537794d" providerId="ADAL" clId="{DEF50569-1341-F54D-8DE1-07FC3F88DED1}" dt="2023-01-03T11:18:01.054" v="1471"/>
          <ac:spMkLst>
            <pc:docMk/>
            <pc:sldMk cId="0" sldId="327"/>
            <ac:spMk id="2" creationId="{73AD2F62-BE91-B298-798C-6EBB4854E216}"/>
          </ac:spMkLst>
        </pc:spChg>
        <pc:spChg chg="mod">
          <ac:chgData name="Than Quang Khoat" userId="b24b097a-3ba7-4fd8-ad2c-0f2ed537794d" providerId="ADAL" clId="{DEF50569-1341-F54D-8DE1-07FC3F88DED1}" dt="2023-01-03T15:10:05.925" v="2707" actId="20577"/>
          <ac:spMkLst>
            <pc:docMk/>
            <pc:sldMk cId="0" sldId="327"/>
            <ac:spMk id="53250" creationId="{5E442F66-10BB-83EF-1FD5-302E5723520A}"/>
          </ac:spMkLst>
        </pc:spChg>
        <pc:spChg chg="del">
          <ac:chgData name="Than Quang Khoat" userId="b24b097a-3ba7-4fd8-ad2c-0f2ed537794d" providerId="ADAL" clId="{DEF50569-1341-F54D-8DE1-07FC3F88DED1}" dt="2023-01-03T15:09:29.290" v="2698" actId="478"/>
          <ac:spMkLst>
            <pc:docMk/>
            <pc:sldMk cId="0" sldId="327"/>
            <ac:spMk id="53251" creationId="{799F2AA8-9C7B-0F4A-F9BE-81337E8D26F1}"/>
          </ac:spMkLst>
        </pc:spChg>
        <pc:spChg chg="del">
          <ac:chgData name="Than Quang Khoat" userId="b24b097a-3ba7-4fd8-ad2c-0f2ed537794d" providerId="ADAL" clId="{DEF50569-1341-F54D-8DE1-07FC3F88DED1}" dt="2023-01-03T15:09:29.290" v="2698" actId="478"/>
          <ac:spMkLst>
            <pc:docMk/>
            <pc:sldMk cId="0" sldId="327"/>
            <ac:spMk id="53252" creationId="{E98DAFBD-A158-6C55-9990-70DFCC5D9826}"/>
          </ac:spMkLst>
        </pc:spChg>
        <pc:spChg chg="del">
          <ac:chgData name="Than Quang Khoat" userId="b24b097a-3ba7-4fd8-ad2c-0f2ed537794d" providerId="ADAL" clId="{DEF50569-1341-F54D-8DE1-07FC3F88DED1}" dt="2023-01-03T15:09:29.290" v="2698" actId="478"/>
          <ac:spMkLst>
            <pc:docMk/>
            <pc:sldMk cId="0" sldId="327"/>
            <ac:spMk id="53253" creationId="{20CEDD4F-CA1A-0E61-F782-ACBAEA468552}"/>
          </ac:spMkLst>
        </pc:spChg>
        <pc:spChg chg="del">
          <ac:chgData name="Than Quang Khoat" userId="b24b097a-3ba7-4fd8-ad2c-0f2ed537794d" providerId="ADAL" clId="{DEF50569-1341-F54D-8DE1-07FC3F88DED1}" dt="2023-01-03T15:07:41.819" v="2638" actId="478"/>
          <ac:spMkLst>
            <pc:docMk/>
            <pc:sldMk cId="0" sldId="327"/>
            <ac:spMk id="53254" creationId="{EF14D09F-53DB-81AC-867F-381FA780C4A9}"/>
          </ac:spMkLst>
        </pc:spChg>
        <pc:graphicFrameChg chg="del">
          <ac:chgData name="Than Quang Khoat" userId="b24b097a-3ba7-4fd8-ad2c-0f2ed537794d" providerId="ADAL" clId="{DEF50569-1341-F54D-8DE1-07FC3F88DED1}" dt="2023-01-03T15:08:32.911" v="2656" actId="478"/>
          <ac:graphicFrameMkLst>
            <pc:docMk/>
            <pc:sldMk cId="0" sldId="327"/>
            <ac:graphicFrameMk id="53255" creationId="{B227D1C5-57BD-FD89-556B-5D47565E1669}"/>
          </ac:graphicFrameMkLst>
        </pc:graphicFrameChg>
      </pc:sldChg>
      <pc:sldChg chg="addSp modSp add">
        <pc:chgData name="Than Quang Khoat" userId="b24b097a-3ba7-4fd8-ad2c-0f2ed537794d" providerId="ADAL" clId="{DEF50569-1341-F54D-8DE1-07FC3F88DED1}" dt="2023-01-03T16:09:08.335" v="2815" actId="20577"/>
        <pc:sldMkLst>
          <pc:docMk/>
          <pc:sldMk cId="0" sldId="328"/>
        </pc:sldMkLst>
        <pc:spChg chg="add mod">
          <ac:chgData name="Than Quang Khoat" userId="b24b097a-3ba7-4fd8-ad2c-0f2ed537794d" providerId="ADAL" clId="{DEF50569-1341-F54D-8DE1-07FC3F88DED1}" dt="2023-01-03T11:18:01.054" v="1471"/>
          <ac:spMkLst>
            <pc:docMk/>
            <pc:sldMk cId="0" sldId="328"/>
            <ac:spMk id="2" creationId="{66E51D59-645B-6F96-ECFF-BA442E93AFE0}"/>
          </ac:spMkLst>
        </pc:spChg>
        <pc:spChg chg="mod">
          <ac:chgData name="Than Quang Khoat" userId="b24b097a-3ba7-4fd8-ad2c-0f2ed537794d" providerId="ADAL" clId="{DEF50569-1341-F54D-8DE1-07FC3F88DED1}" dt="2023-01-03T16:09:08.335" v="2815" actId="20577"/>
          <ac:spMkLst>
            <pc:docMk/>
            <pc:sldMk cId="0" sldId="328"/>
            <ac:spMk id="1257475" creationId="{4F718335-8393-F74A-744D-E751376861B0}"/>
          </ac:spMkLst>
        </pc:spChg>
      </pc:sldChg>
      <pc:sldChg chg="addSp modSp add mod">
        <pc:chgData name="Than Quang Khoat" userId="b24b097a-3ba7-4fd8-ad2c-0f2ed537794d" providerId="ADAL" clId="{DEF50569-1341-F54D-8DE1-07FC3F88DED1}" dt="2023-01-03T16:10:18.619" v="2817" actId="20577"/>
        <pc:sldMkLst>
          <pc:docMk/>
          <pc:sldMk cId="0" sldId="330"/>
        </pc:sldMkLst>
        <pc:spChg chg="add mod">
          <ac:chgData name="Than Quang Khoat" userId="b24b097a-3ba7-4fd8-ad2c-0f2ed537794d" providerId="ADAL" clId="{DEF50569-1341-F54D-8DE1-07FC3F88DED1}" dt="2023-01-03T11:18:01.054" v="1471"/>
          <ac:spMkLst>
            <pc:docMk/>
            <pc:sldMk cId="0" sldId="330"/>
            <ac:spMk id="2" creationId="{0B9C929A-83F2-352D-08B2-1CF4A3DEA83E}"/>
          </ac:spMkLst>
        </pc:spChg>
        <pc:spChg chg="mod">
          <ac:chgData name="Than Quang Khoat" userId="b24b097a-3ba7-4fd8-ad2c-0f2ed537794d" providerId="ADAL" clId="{DEF50569-1341-F54D-8DE1-07FC3F88DED1}" dt="2023-01-03T16:10:18.619" v="2817" actId="20577"/>
          <ac:spMkLst>
            <pc:docMk/>
            <pc:sldMk cId="0" sldId="330"/>
            <ac:spMk id="1259523" creationId="{71D4C283-806B-5608-F223-57C613D146B8}"/>
          </ac:spMkLst>
        </pc:spChg>
      </pc:sldChg>
      <pc:sldChg chg="add del">
        <pc:chgData name="Than Quang Khoat" userId="b24b097a-3ba7-4fd8-ad2c-0f2ed537794d" providerId="ADAL" clId="{DEF50569-1341-F54D-8DE1-07FC3F88DED1}" dt="2023-01-03T11:15:51.010" v="1464" actId="2696"/>
        <pc:sldMkLst>
          <pc:docMk/>
          <pc:sldMk cId="0" sldId="384"/>
        </pc:sldMkLst>
      </pc:sldChg>
      <pc:sldChg chg="addSp modSp">
        <pc:chgData name="Than Quang Khoat" userId="b24b097a-3ba7-4fd8-ad2c-0f2ed537794d" providerId="ADAL" clId="{DEF50569-1341-F54D-8DE1-07FC3F88DED1}" dt="2023-01-03T11:18:01.054" v="1471"/>
        <pc:sldMkLst>
          <pc:docMk/>
          <pc:sldMk cId="3067543272" sldId="841"/>
        </pc:sldMkLst>
        <pc:spChg chg="add mod">
          <ac:chgData name="Than Quang Khoat" userId="b24b097a-3ba7-4fd8-ad2c-0f2ed537794d" providerId="ADAL" clId="{DEF50569-1341-F54D-8DE1-07FC3F88DED1}" dt="2023-01-03T11:18:01.054" v="1471"/>
          <ac:spMkLst>
            <pc:docMk/>
            <pc:sldMk cId="3067543272" sldId="841"/>
            <ac:spMk id="2" creationId="{A7BC0AE5-1D48-4578-1143-9514236E256D}"/>
          </ac:spMkLst>
        </pc:spChg>
      </pc:sldChg>
      <pc:sldChg chg="modSp add mod">
        <pc:chgData name="Than Quang Khoat" userId="b24b097a-3ba7-4fd8-ad2c-0f2ed537794d" providerId="ADAL" clId="{DEF50569-1341-F54D-8DE1-07FC3F88DED1}" dt="2023-01-03T09:56:38.637" v="1367" actId="20577"/>
        <pc:sldMkLst>
          <pc:docMk/>
          <pc:sldMk cId="2149185815" sldId="842"/>
        </pc:sldMkLst>
        <pc:spChg chg="mod">
          <ac:chgData name="Than Quang Khoat" userId="b24b097a-3ba7-4fd8-ad2c-0f2ed537794d" providerId="ADAL" clId="{DEF50569-1341-F54D-8DE1-07FC3F88DED1}" dt="2023-01-03T09:56:38.637" v="1367" actId="20577"/>
          <ac:spMkLst>
            <pc:docMk/>
            <pc:sldMk cId="2149185815" sldId="842"/>
            <ac:spMk id="4097" creationId="{207C76AF-5CA0-4399-8F1E-06AB171C92AD}"/>
          </ac:spMkLst>
        </pc:spChg>
      </pc:sldChg>
      <pc:sldChg chg="addSp delSp modSp add mod modAnim">
        <pc:chgData name="Than Quang Khoat" userId="b24b097a-3ba7-4fd8-ad2c-0f2ed537794d" providerId="ADAL" clId="{DEF50569-1341-F54D-8DE1-07FC3F88DED1}" dt="2023-01-03T15:36:06.409" v="2776"/>
        <pc:sldMkLst>
          <pc:docMk/>
          <pc:sldMk cId="3253764362" sldId="843"/>
        </pc:sldMkLst>
        <pc:spChg chg="add del mod">
          <ac:chgData name="Than Quang Khoat" userId="b24b097a-3ba7-4fd8-ad2c-0f2ed537794d" providerId="ADAL" clId="{DEF50569-1341-F54D-8DE1-07FC3F88DED1}" dt="2023-01-03T08:10:08.175" v="603" actId="478"/>
          <ac:spMkLst>
            <pc:docMk/>
            <pc:sldMk cId="3253764362" sldId="843"/>
            <ac:spMk id="3" creationId="{80A7C53E-34E5-5D23-D31A-E3102973C56C}"/>
          </ac:spMkLst>
        </pc:spChg>
        <pc:spChg chg="add mod">
          <ac:chgData name="Than Quang Khoat" userId="b24b097a-3ba7-4fd8-ad2c-0f2ed537794d" providerId="ADAL" clId="{DEF50569-1341-F54D-8DE1-07FC3F88DED1}" dt="2023-01-03T08:11:05.862" v="610" actId="1036"/>
          <ac:spMkLst>
            <pc:docMk/>
            <pc:sldMk cId="3253764362" sldId="843"/>
            <ac:spMk id="5" creationId="{3ABCC204-A50D-3159-BDDD-E0AB80E4878A}"/>
          </ac:spMkLst>
        </pc:spChg>
        <pc:spChg chg="mod">
          <ac:chgData name="Than Quang Khoat" userId="b24b097a-3ba7-4fd8-ad2c-0f2ed537794d" providerId="ADAL" clId="{DEF50569-1341-F54D-8DE1-07FC3F88DED1}" dt="2023-01-03T08:10:09.262" v="604"/>
          <ac:spMkLst>
            <pc:docMk/>
            <pc:sldMk cId="3253764362" sldId="843"/>
            <ac:spMk id="7" creationId="{2BEA29D9-4C46-6CE5-9965-159F9CAD32DF}"/>
          </ac:spMkLst>
        </pc:spChg>
        <pc:spChg chg="mod">
          <ac:chgData name="Than Quang Khoat" userId="b24b097a-3ba7-4fd8-ad2c-0f2ed537794d" providerId="ADAL" clId="{DEF50569-1341-F54D-8DE1-07FC3F88DED1}" dt="2023-01-03T08:10:09.262" v="604"/>
          <ac:spMkLst>
            <pc:docMk/>
            <pc:sldMk cId="3253764362" sldId="843"/>
            <ac:spMk id="8" creationId="{442C3944-9DA9-32C6-8D7B-49FB80E677F0}"/>
          </ac:spMkLst>
        </pc:spChg>
        <pc:spChg chg="mod">
          <ac:chgData name="Than Quang Khoat" userId="b24b097a-3ba7-4fd8-ad2c-0f2ed537794d" providerId="ADAL" clId="{DEF50569-1341-F54D-8DE1-07FC3F88DED1}" dt="2023-01-03T08:10:09.262" v="604"/>
          <ac:spMkLst>
            <pc:docMk/>
            <pc:sldMk cId="3253764362" sldId="843"/>
            <ac:spMk id="9" creationId="{6FEEFFE8-7EC2-B4BA-7DBB-5D6A2B971BEE}"/>
          </ac:spMkLst>
        </pc:spChg>
        <pc:spChg chg="mod">
          <ac:chgData name="Than Quang Khoat" userId="b24b097a-3ba7-4fd8-ad2c-0f2ed537794d" providerId="ADAL" clId="{DEF50569-1341-F54D-8DE1-07FC3F88DED1}" dt="2023-01-03T08:10:09.262" v="604"/>
          <ac:spMkLst>
            <pc:docMk/>
            <pc:sldMk cId="3253764362" sldId="843"/>
            <ac:spMk id="10" creationId="{FAC922E5-8CE6-52C6-96EF-F97AFF94EF39}"/>
          </ac:spMkLst>
        </pc:spChg>
        <pc:spChg chg="mod">
          <ac:chgData name="Than Quang Khoat" userId="b24b097a-3ba7-4fd8-ad2c-0f2ed537794d" providerId="ADAL" clId="{DEF50569-1341-F54D-8DE1-07FC3F88DED1}" dt="2023-01-03T08:10:09.262" v="604"/>
          <ac:spMkLst>
            <pc:docMk/>
            <pc:sldMk cId="3253764362" sldId="843"/>
            <ac:spMk id="11" creationId="{F610E3B4-5DF9-AE30-F337-4E49A6C6005B}"/>
          </ac:spMkLst>
        </pc:spChg>
        <pc:spChg chg="mod">
          <ac:chgData name="Than Quang Khoat" userId="b24b097a-3ba7-4fd8-ad2c-0f2ed537794d" providerId="ADAL" clId="{DEF50569-1341-F54D-8DE1-07FC3F88DED1}" dt="2023-01-03T08:10:09.262" v="604"/>
          <ac:spMkLst>
            <pc:docMk/>
            <pc:sldMk cId="3253764362" sldId="843"/>
            <ac:spMk id="12" creationId="{331CF7E7-B946-F706-15E8-1EA1DB182FDC}"/>
          </ac:spMkLst>
        </pc:spChg>
        <pc:spChg chg="mod">
          <ac:chgData name="Than Quang Khoat" userId="b24b097a-3ba7-4fd8-ad2c-0f2ed537794d" providerId="ADAL" clId="{DEF50569-1341-F54D-8DE1-07FC3F88DED1}" dt="2023-01-03T08:10:09.262" v="604"/>
          <ac:spMkLst>
            <pc:docMk/>
            <pc:sldMk cId="3253764362" sldId="843"/>
            <ac:spMk id="13" creationId="{ABE63024-3397-6B58-493B-922A0A12A820}"/>
          </ac:spMkLst>
        </pc:spChg>
        <pc:spChg chg="mod">
          <ac:chgData name="Than Quang Khoat" userId="b24b097a-3ba7-4fd8-ad2c-0f2ed537794d" providerId="ADAL" clId="{DEF50569-1341-F54D-8DE1-07FC3F88DED1}" dt="2023-01-03T08:10:09.262" v="604"/>
          <ac:spMkLst>
            <pc:docMk/>
            <pc:sldMk cId="3253764362" sldId="843"/>
            <ac:spMk id="14" creationId="{21A6DFA4-2494-4E09-D183-5B7A1679087A}"/>
          </ac:spMkLst>
        </pc:spChg>
        <pc:spChg chg="mod">
          <ac:chgData name="Than Quang Khoat" userId="b24b097a-3ba7-4fd8-ad2c-0f2ed537794d" providerId="ADAL" clId="{DEF50569-1341-F54D-8DE1-07FC3F88DED1}" dt="2023-01-03T08:10:09.262" v="604"/>
          <ac:spMkLst>
            <pc:docMk/>
            <pc:sldMk cId="3253764362" sldId="843"/>
            <ac:spMk id="15" creationId="{995BF2E4-1733-4771-F366-FF0BEB3DC2AE}"/>
          </ac:spMkLst>
        </pc:spChg>
        <pc:spChg chg="mod">
          <ac:chgData name="Than Quang Khoat" userId="b24b097a-3ba7-4fd8-ad2c-0f2ed537794d" providerId="ADAL" clId="{DEF50569-1341-F54D-8DE1-07FC3F88DED1}" dt="2023-01-03T08:10:09.262" v="604"/>
          <ac:spMkLst>
            <pc:docMk/>
            <pc:sldMk cId="3253764362" sldId="843"/>
            <ac:spMk id="16" creationId="{601DB331-B0F9-2E2C-D9E2-6DBAE764FDA4}"/>
          </ac:spMkLst>
        </pc:spChg>
        <pc:spChg chg="mod">
          <ac:chgData name="Than Quang Khoat" userId="b24b097a-3ba7-4fd8-ad2c-0f2ed537794d" providerId="ADAL" clId="{DEF50569-1341-F54D-8DE1-07FC3F88DED1}" dt="2023-01-03T08:10:09.262" v="604"/>
          <ac:spMkLst>
            <pc:docMk/>
            <pc:sldMk cId="3253764362" sldId="843"/>
            <ac:spMk id="17" creationId="{F0AC53EF-9DF8-00DA-520B-B6BD765E84E8}"/>
          </ac:spMkLst>
        </pc:spChg>
        <pc:spChg chg="add mod">
          <ac:chgData name="Than Quang Khoat" userId="b24b097a-3ba7-4fd8-ad2c-0f2ed537794d" providerId="ADAL" clId="{DEF50569-1341-F54D-8DE1-07FC3F88DED1}" dt="2023-01-03T11:19:47.371" v="1515" actId="1035"/>
          <ac:spMkLst>
            <pc:docMk/>
            <pc:sldMk cId="3253764362" sldId="843"/>
            <ac:spMk id="31" creationId="{7A2F8037-D631-F377-1EB1-27225300C71D}"/>
          </ac:spMkLst>
        </pc:spChg>
        <pc:spChg chg="mod">
          <ac:chgData name="Than Quang Khoat" userId="b24b097a-3ba7-4fd8-ad2c-0f2ed537794d" providerId="ADAL" clId="{DEF50569-1341-F54D-8DE1-07FC3F88DED1}" dt="2023-01-03T08:09:50.367" v="601"/>
          <ac:spMkLst>
            <pc:docMk/>
            <pc:sldMk cId="3253764362" sldId="843"/>
            <ac:spMk id="4097" creationId="{207C76AF-5CA0-4399-8F1E-06AB171C92AD}"/>
          </ac:spMkLst>
        </pc:spChg>
        <pc:spChg chg="del">
          <ac:chgData name="Than Quang Khoat" userId="b24b097a-3ba7-4fd8-ad2c-0f2ed537794d" providerId="ADAL" clId="{DEF50569-1341-F54D-8DE1-07FC3F88DED1}" dt="2023-01-03T08:10:05.872" v="602" actId="478"/>
          <ac:spMkLst>
            <pc:docMk/>
            <pc:sldMk cId="3253764362" sldId="843"/>
            <ac:spMk id="4098" creationId="{ADECD8B5-4877-46BE-98AA-2DD745383A16}"/>
          </ac:spMkLst>
        </pc:spChg>
        <pc:grpChg chg="add mod">
          <ac:chgData name="Than Quang Khoat" userId="b24b097a-3ba7-4fd8-ad2c-0f2ed537794d" providerId="ADAL" clId="{DEF50569-1341-F54D-8DE1-07FC3F88DED1}" dt="2023-01-03T08:10:09.262" v="604"/>
          <ac:grpSpMkLst>
            <pc:docMk/>
            <pc:sldMk cId="3253764362" sldId="843"/>
            <ac:grpSpMk id="6" creationId="{8525E381-F5BB-D439-ADA9-574B26F4311B}"/>
          </ac:grpSpMkLst>
        </pc:grpChg>
        <pc:cxnChg chg="mod">
          <ac:chgData name="Than Quang Khoat" userId="b24b097a-3ba7-4fd8-ad2c-0f2ed537794d" providerId="ADAL" clId="{DEF50569-1341-F54D-8DE1-07FC3F88DED1}" dt="2023-01-03T08:10:09.262" v="604"/>
          <ac:cxnSpMkLst>
            <pc:docMk/>
            <pc:sldMk cId="3253764362" sldId="843"/>
            <ac:cxnSpMk id="18" creationId="{D6EA0F45-7413-0906-2094-D2F56B7BC42A}"/>
          </ac:cxnSpMkLst>
        </pc:cxnChg>
        <pc:cxnChg chg="mod">
          <ac:chgData name="Than Quang Khoat" userId="b24b097a-3ba7-4fd8-ad2c-0f2ed537794d" providerId="ADAL" clId="{DEF50569-1341-F54D-8DE1-07FC3F88DED1}" dt="2023-01-03T08:10:09.262" v="604"/>
          <ac:cxnSpMkLst>
            <pc:docMk/>
            <pc:sldMk cId="3253764362" sldId="843"/>
            <ac:cxnSpMk id="19" creationId="{F9A7F8D8-1F71-B091-5D33-DE72CD501CEA}"/>
          </ac:cxnSpMkLst>
        </pc:cxnChg>
        <pc:cxnChg chg="mod">
          <ac:chgData name="Than Quang Khoat" userId="b24b097a-3ba7-4fd8-ad2c-0f2ed537794d" providerId="ADAL" clId="{DEF50569-1341-F54D-8DE1-07FC3F88DED1}" dt="2023-01-03T08:10:09.262" v="604"/>
          <ac:cxnSpMkLst>
            <pc:docMk/>
            <pc:sldMk cId="3253764362" sldId="843"/>
            <ac:cxnSpMk id="20" creationId="{F0D4F20F-1B33-7D80-7170-E8F5EA59D650}"/>
          </ac:cxnSpMkLst>
        </pc:cxnChg>
        <pc:cxnChg chg="mod">
          <ac:chgData name="Than Quang Khoat" userId="b24b097a-3ba7-4fd8-ad2c-0f2ed537794d" providerId="ADAL" clId="{DEF50569-1341-F54D-8DE1-07FC3F88DED1}" dt="2023-01-03T08:10:09.262" v="604"/>
          <ac:cxnSpMkLst>
            <pc:docMk/>
            <pc:sldMk cId="3253764362" sldId="843"/>
            <ac:cxnSpMk id="21" creationId="{580C44EE-C2BF-99B7-8007-032333F2A563}"/>
          </ac:cxnSpMkLst>
        </pc:cxnChg>
        <pc:cxnChg chg="mod">
          <ac:chgData name="Than Quang Khoat" userId="b24b097a-3ba7-4fd8-ad2c-0f2ed537794d" providerId="ADAL" clId="{DEF50569-1341-F54D-8DE1-07FC3F88DED1}" dt="2023-01-03T08:10:09.262" v="604"/>
          <ac:cxnSpMkLst>
            <pc:docMk/>
            <pc:sldMk cId="3253764362" sldId="843"/>
            <ac:cxnSpMk id="22" creationId="{A738BD3B-1361-CAC4-59C1-DA00F2C3313E}"/>
          </ac:cxnSpMkLst>
        </pc:cxnChg>
        <pc:cxnChg chg="mod">
          <ac:chgData name="Than Quang Khoat" userId="b24b097a-3ba7-4fd8-ad2c-0f2ed537794d" providerId="ADAL" clId="{DEF50569-1341-F54D-8DE1-07FC3F88DED1}" dt="2023-01-03T08:10:09.262" v="604"/>
          <ac:cxnSpMkLst>
            <pc:docMk/>
            <pc:sldMk cId="3253764362" sldId="843"/>
            <ac:cxnSpMk id="23" creationId="{E0CCCF39-29CC-8891-6BA0-1E4B7E0BA8E8}"/>
          </ac:cxnSpMkLst>
        </pc:cxnChg>
        <pc:cxnChg chg="mod">
          <ac:chgData name="Than Quang Khoat" userId="b24b097a-3ba7-4fd8-ad2c-0f2ed537794d" providerId="ADAL" clId="{DEF50569-1341-F54D-8DE1-07FC3F88DED1}" dt="2023-01-03T08:10:09.262" v="604"/>
          <ac:cxnSpMkLst>
            <pc:docMk/>
            <pc:sldMk cId="3253764362" sldId="843"/>
            <ac:cxnSpMk id="24" creationId="{92272FA2-CB5F-15D1-5FF7-0DAB04BCF19C}"/>
          </ac:cxnSpMkLst>
        </pc:cxnChg>
        <pc:cxnChg chg="mod">
          <ac:chgData name="Than Quang Khoat" userId="b24b097a-3ba7-4fd8-ad2c-0f2ed537794d" providerId="ADAL" clId="{DEF50569-1341-F54D-8DE1-07FC3F88DED1}" dt="2023-01-03T08:10:09.262" v="604"/>
          <ac:cxnSpMkLst>
            <pc:docMk/>
            <pc:sldMk cId="3253764362" sldId="843"/>
            <ac:cxnSpMk id="25" creationId="{5E1E60DC-093D-B190-C990-8FFBF32ABE50}"/>
          </ac:cxnSpMkLst>
        </pc:cxnChg>
        <pc:cxnChg chg="mod">
          <ac:chgData name="Than Quang Khoat" userId="b24b097a-3ba7-4fd8-ad2c-0f2ed537794d" providerId="ADAL" clId="{DEF50569-1341-F54D-8DE1-07FC3F88DED1}" dt="2023-01-03T08:10:09.262" v="604"/>
          <ac:cxnSpMkLst>
            <pc:docMk/>
            <pc:sldMk cId="3253764362" sldId="843"/>
            <ac:cxnSpMk id="26" creationId="{A43FEC92-5CB8-7331-EAFE-0FF1F702FF0C}"/>
          </ac:cxnSpMkLst>
        </pc:cxnChg>
        <pc:cxnChg chg="mod">
          <ac:chgData name="Than Quang Khoat" userId="b24b097a-3ba7-4fd8-ad2c-0f2ed537794d" providerId="ADAL" clId="{DEF50569-1341-F54D-8DE1-07FC3F88DED1}" dt="2023-01-03T08:10:09.262" v="604"/>
          <ac:cxnSpMkLst>
            <pc:docMk/>
            <pc:sldMk cId="3253764362" sldId="843"/>
            <ac:cxnSpMk id="27" creationId="{F9CF7039-2D56-1E20-0B10-2AC7537879FD}"/>
          </ac:cxnSpMkLst>
        </pc:cxnChg>
        <pc:cxnChg chg="mod">
          <ac:chgData name="Than Quang Khoat" userId="b24b097a-3ba7-4fd8-ad2c-0f2ed537794d" providerId="ADAL" clId="{DEF50569-1341-F54D-8DE1-07FC3F88DED1}" dt="2023-01-03T08:10:09.262" v="604"/>
          <ac:cxnSpMkLst>
            <pc:docMk/>
            <pc:sldMk cId="3253764362" sldId="843"/>
            <ac:cxnSpMk id="28" creationId="{3D38CC76-0DB6-1423-662E-CCAA5EDA3451}"/>
          </ac:cxnSpMkLst>
        </pc:cxnChg>
        <pc:cxnChg chg="mod">
          <ac:chgData name="Than Quang Khoat" userId="b24b097a-3ba7-4fd8-ad2c-0f2ed537794d" providerId="ADAL" clId="{DEF50569-1341-F54D-8DE1-07FC3F88DED1}" dt="2023-01-03T08:10:09.262" v="604"/>
          <ac:cxnSpMkLst>
            <pc:docMk/>
            <pc:sldMk cId="3253764362" sldId="843"/>
            <ac:cxnSpMk id="29" creationId="{F0A44E3A-3ACF-67AF-16E4-AFB8E7E904BE}"/>
          </ac:cxnSpMkLst>
        </pc:cxnChg>
        <pc:cxnChg chg="mod">
          <ac:chgData name="Than Quang Khoat" userId="b24b097a-3ba7-4fd8-ad2c-0f2ed537794d" providerId="ADAL" clId="{DEF50569-1341-F54D-8DE1-07FC3F88DED1}" dt="2023-01-03T08:10:09.262" v="604"/>
          <ac:cxnSpMkLst>
            <pc:docMk/>
            <pc:sldMk cId="3253764362" sldId="843"/>
            <ac:cxnSpMk id="30" creationId="{C67F691B-E8F9-494A-FD08-5647B14D5532}"/>
          </ac:cxnSpMkLst>
        </pc:cxnChg>
      </pc:sldChg>
      <pc:sldChg chg="addSp delSp modSp add mod modAnim">
        <pc:chgData name="Than Quang Khoat" userId="b24b097a-3ba7-4fd8-ad2c-0f2ed537794d" providerId="ADAL" clId="{DEF50569-1341-F54D-8DE1-07FC3F88DED1}" dt="2023-01-03T15:37:21.815" v="2784" actId="20577"/>
        <pc:sldMkLst>
          <pc:docMk/>
          <pc:sldMk cId="1933888249" sldId="844"/>
        </pc:sldMkLst>
        <pc:spChg chg="add del mod">
          <ac:chgData name="Than Quang Khoat" userId="b24b097a-3ba7-4fd8-ad2c-0f2ed537794d" providerId="ADAL" clId="{DEF50569-1341-F54D-8DE1-07FC3F88DED1}" dt="2023-01-03T08:12:20.532" v="613" actId="478"/>
          <ac:spMkLst>
            <pc:docMk/>
            <pc:sldMk cId="1933888249" sldId="844"/>
            <ac:spMk id="3" creationId="{54C0E899-BC76-7092-456B-56101B2A9AEF}"/>
          </ac:spMkLst>
        </pc:spChg>
        <pc:spChg chg="add mod">
          <ac:chgData name="Than Quang Khoat" userId="b24b097a-3ba7-4fd8-ad2c-0f2ed537794d" providerId="ADAL" clId="{DEF50569-1341-F54D-8DE1-07FC3F88DED1}" dt="2023-01-03T15:37:21.815" v="2784" actId="20577"/>
          <ac:spMkLst>
            <pc:docMk/>
            <pc:sldMk cId="1933888249" sldId="844"/>
            <ac:spMk id="5" creationId="{B5B78EA2-1854-2AAC-4C14-DDE0C5922368}"/>
          </ac:spMkLst>
        </pc:spChg>
        <pc:spChg chg="mod">
          <ac:chgData name="Than Quang Khoat" userId="b24b097a-3ba7-4fd8-ad2c-0f2ed537794d" providerId="ADAL" clId="{DEF50569-1341-F54D-8DE1-07FC3F88DED1}" dt="2023-01-03T08:12:36.518" v="615"/>
          <ac:spMkLst>
            <pc:docMk/>
            <pc:sldMk cId="1933888249" sldId="844"/>
            <ac:spMk id="7" creationId="{78B4C24E-B9C4-5DB7-9BF0-265E88B71584}"/>
          </ac:spMkLst>
        </pc:spChg>
        <pc:spChg chg="mod">
          <ac:chgData name="Than Quang Khoat" userId="b24b097a-3ba7-4fd8-ad2c-0f2ed537794d" providerId="ADAL" clId="{DEF50569-1341-F54D-8DE1-07FC3F88DED1}" dt="2023-01-03T08:12:36.518" v="615"/>
          <ac:spMkLst>
            <pc:docMk/>
            <pc:sldMk cId="1933888249" sldId="844"/>
            <ac:spMk id="8" creationId="{27F2454B-B4DD-C615-3313-D142A71BDB7C}"/>
          </ac:spMkLst>
        </pc:spChg>
        <pc:spChg chg="mod">
          <ac:chgData name="Than Quang Khoat" userId="b24b097a-3ba7-4fd8-ad2c-0f2ed537794d" providerId="ADAL" clId="{DEF50569-1341-F54D-8DE1-07FC3F88DED1}" dt="2023-01-03T08:12:36.518" v="615"/>
          <ac:spMkLst>
            <pc:docMk/>
            <pc:sldMk cId="1933888249" sldId="844"/>
            <ac:spMk id="9" creationId="{B4CFDC2F-C9A4-B994-C198-0453E7231D9D}"/>
          </ac:spMkLst>
        </pc:spChg>
        <pc:spChg chg="mod">
          <ac:chgData name="Than Quang Khoat" userId="b24b097a-3ba7-4fd8-ad2c-0f2ed537794d" providerId="ADAL" clId="{DEF50569-1341-F54D-8DE1-07FC3F88DED1}" dt="2023-01-03T08:12:36.518" v="615"/>
          <ac:spMkLst>
            <pc:docMk/>
            <pc:sldMk cId="1933888249" sldId="844"/>
            <ac:spMk id="10" creationId="{C45253DD-5141-222C-BCF5-0AE978672541}"/>
          </ac:spMkLst>
        </pc:spChg>
        <pc:spChg chg="mod">
          <ac:chgData name="Than Quang Khoat" userId="b24b097a-3ba7-4fd8-ad2c-0f2ed537794d" providerId="ADAL" clId="{DEF50569-1341-F54D-8DE1-07FC3F88DED1}" dt="2023-01-03T08:12:36.518" v="615"/>
          <ac:spMkLst>
            <pc:docMk/>
            <pc:sldMk cId="1933888249" sldId="844"/>
            <ac:spMk id="11" creationId="{16522E8A-DE92-C44E-27A7-ABF20503FF4E}"/>
          </ac:spMkLst>
        </pc:spChg>
        <pc:spChg chg="mod">
          <ac:chgData name="Than Quang Khoat" userId="b24b097a-3ba7-4fd8-ad2c-0f2ed537794d" providerId="ADAL" clId="{DEF50569-1341-F54D-8DE1-07FC3F88DED1}" dt="2023-01-03T08:12:36.518" v="615"/>
          <ac:spMkLst>
            <pc:docMk/>
            <pc:sldMk cId="1933888249" sldId="844"/>
            <ac:spMk id="12" creationId="{9B7A3B80-99DD-20C1-6EAC-AE26BBC36FD9}"/>
          </ac:spMkLst>
        </pc:spChg>
        <pc:spChg chg="mod">
          <ac:chgData name="Than Quang Khoat" userId="b24b097a-3ba7-4fd8-ad2c-0f2ed537794d" providerId="ADAL" clId="{DEF50569-1341-F54D-8DE1-07FC3F88DED1}" dt="2023-01-03T08:12:36.518" v="615"/>
          <ac:spMkLst>
            <pc:docMk/>
            <pc:sldMk cId="1933888249" sldId="844"/>
            <ac:spMk id="13" creationId="{A021EE3D-93AF-67E2-17F3-462EE207C7D6}"/>
          </ac:spMkLst>
        </pc:spChg>
        <pc:spChg chg="mod">
          <ac:chgData name="Than Quang Khoat" userId="b24b097a-3ba7-4fd8-ad2c-0f2ed537794d" providerId="ADAL" clId="{DEF50569-1341-F54D-8DE1-07FC3F88DED1}" dt="2023-01-03T08:12:36.518" v="615"/>
          <ac:spMkLst>
            <pc:docMk/>
            <pc:sldMk cId="1933888249" sldId="844"/>
            <ac:spMk id="14" creationId="{1B1E404B-BF0B-2A2A-D215-B830F36ABC99}"/>
          </ac:spMkLst>
        </pc:spChg>
        <pc:spChg chg="mod">
          <ac:chgData name="Than Quang Khoat" userId="b24b097a-3ba7-4fd8-ad2c-0f2ed537794d" providerId="ADAL" clId="{DEF50569-1341-F54D-8DE1-07FC3F88DED1}" dt="2023-01-03T08:12:36.518" v="615"/>
          <ac:spMkLst>
            <pc:docMk/>
            <pc:sldMk cId="1933888249" sldId="844"/>
            <ac:spMk id="15" creationId="{662FCCF6-2CF9-6173-ED1E-4B20087BDC35}"/>
          </ac:spMkLst>
        </pc:spChg>
        <pc:spChg chg="mod">
          <ac:chgData name="Than Quang Khoat" userId="b24b097a-3ba7-4fd8-ad2c-0f2ed537794d" providerId="ADAL" clId="{DEF50569-1341-F54D-8DE1-07FC3F88DED1}" dt="2023-01-03T08:12:36.518" v="615"/>
          <ac:spMkLst>
            <pc:docMk/>
            <pc:sldMk cId="1933888249" sldId="844"/>
            <ac:spMk id="16" creationId="{D310AE88-2C2E-C0E4-8D6B-65AA2C5CAAA0}"/>
          </ac:spMkLst>
        </pc:spChg>
        <pc:spChg chg="mod">
          <ac:chgData name="Than Quang Khoat" userId="b24b097a-3ba7-4fd8-ad2c-0f2ed537794d" providerId="ADAL" clId="{DEF50569-1341-F54D-8DE1-07FC3F88DED1}" dt="2023-01-03T08:12:36.518" v="615"/>
          <ac:spMkLst>
            <pc:docMk/>
            <pc:sldMk cId="1933888249" sldId="844"/>
            <ac:spMk id="17" creationId="{0ABDC30F-6E97-2B71-C0A2-07F276877E12}"/>
          </ac:spMkLst>
        </pc:spChg>
        <pc:spChg chg="mod">
          <ac:chgData name="Than Quang Khoat" userId="b24b097a-3ba7-4fd8-ad2c-0f2ed537794d" providerId="ADAL" clId="{DEF50569-1341-F54D-8DE1-07FC3F88DED1}" dt="2023-01-03T08:32:53.710" v="665" actId="20577"/>
          <ac:spMkLst>
            <pc:docMk/>
            <pc:sldMk cId="1933888249" sldId="844"/>
            <ac:spMk id="4097" creationId="{207C76AF-5CA0-4399-8F1E-06AB171C92AD}"/>
          </ac:spMkLst>
        </pc:spChg>
        <pc:spChg chg="del">
          <ac:chgData name="Than Quang Khoat" userId="b24b097a-3ba7-4fd8-ad2c-0f2ed537794d" providerId="ADAL" clId="{DEF50569-1341-F54D-8DE1-07FC3F88DED1}" dt="2023-01-03T08:12:17.153" v="612" actId="478"/>
          <ac:spMkLst>
            <pc:docMk/>
            <pc:sldMk cId="1933888249" sldId="844"/>
            <ac:spMk id="4098" creationId="{ADECD8B5-4877-46BE-98AA-2DD745383A16}"/>
          </ac:spMkLst>
        </pc:spChg>
        <pc:grpChg chg="add mod">
          <ac:chgData name="Than Quang Khoat" userId="b24b097a-3ba7-4fd8-ad2c-0f2ed537794d" providerId="ADAL" clId="{DEF50569-1341-F54D-8DE1-07FC3F88DED1}" dt="2023-01-03T08:12:36.518" v="615"/>
          <ac:grpSpMkLst>
            <pc:docMk/>
            <pc:sldMk cId="1933888249" sldId="844"/>
            <ac:grpSpMk id="6" creationId="{8976431E-0886-E473-27FF-6192E0A2B780}"/>
          </ac:grpSpMkLst>
        </pc:grpChg>
        <pc:cxnChg chg="mod">
          <ac:chgData name="Than Quang Khoat" userId="b24b097a-3ba7-4fd8-ad2c-0f2ed537794d" providerId="ADAL" clId="{DEF50569-1341-F54D-8DE1-07FC3F88DED1}" dt="2023-01-03T08:12:36.518" v="615"/>
          <ac:cxnSpMkLst>
            <pc:docMk/>
            <pc:sldMk cId="1933888249" sldId="844"/>
            <ac:cxnSpMk id="18" creationId="{D5E0545E-DC42-D1F4-3DEE-6AF6AC2EEB72}"/>
          </ac:cxnSpMkLst>
        </pc:cxnChg>
        <pc:cxnChg chg="mod">
          <ac:chgData name="Than Quang Khoat" userId="b24b097a-3ba7-4fd8-ad2c-0f2ed537794d" providerId="ADAL" clId="{DEF50569-1341-F54D-8DE1-07FC3F88DED1}" dt="2023-01-03T08:12:36.518" v="615"/>
          <ac:cxnSpMkLst>
            <pc:docMk/>
            <pc:sldMk cId="1933888249" sldId="844"/>
            <ac:cxnSpMk id="19" creationId="{C65D7878-56E1-5A72-8900-7E14F0FA757C}"/>
          </ac:cxnSpMkLst>
        </pc:cxnChg>
        <pc:cxnChg chg="mod">
          <ac:chgData name="Than Quang Khoat" userId="b24b097a-3ba7-4fd8-ad2c-0f2ed537794d" providerId="ADAL" clId="{DEF50569-1341-F54D-8DE1-07FC3F88DED1}" dt="2023-01-03T08:12:36.518" v="615"/>
          <ac:cxnSpMkLst>
            <pc:docMk/>
            <pc:sldMk cId="1933888249" sldId="844"/>
            <ac:cxnSpMk id="20" creationId="{BAD29AD3-6FC8-FD8D-6010-9DB764B375BB}"/>
          </ac:cxnSpMkLst>
        </pc:cxnChg>
        <pc:cxnChg chg="mod">
          <ac:chgData name="Than Quang Khoat" userId="b24b097a-3ba7-4fd8-ad2c-0f2ed537794d" providerId="ADAL" clId="{DEF50569-1341-F54D-8DE1-07FC3F88DED1}" dt="2023-01-03T08:12:36.518" v="615"/>
          <ac:cxnSpMkLst>
            <pc:docMk/>
            <pc:sldMk cId="1933888249" sldId="844"/>
            <ac:cxnSpMk id="21" creationId="{5375CCB0-A56E-4066-D8A6-0724D4EE5D44}"/>
          </ac:cxnSpMkLst>
        </pc:cxnChg>
        <pc:cxnChg chg="mod">
          <ac:chgData name="Than Quang Khoat" userId="b24b097a-3ba7-4fd8-ad2c-0f2ed537794d" providerId="ADAL" clId="{DEF50569-1341-F54D-8DE1-07FC3F88DED1}" dt="2023-01-03T08:12:36.518" v="615"/>
          <ac:cxnSpMkLst>
            <pc:docMk/>
            <pc:sldMk cId="1933888249" sldId="844"/>
            <ac:cxnSpMk id="22" creationId="{F968977F-EB6F-C742-84AC-FF50AB417196}"/>
          </ac:cxnSpMkLst>
        </pc:cxnChg>
        <pc:cxnChg chg="mod">
          <ac:chgData name="Than Quang Khoat" userId="b24b097a-3ba7-4fd8-ad2c-0f2ed537794d" providerId="ADAL" clId="{DEF50569-1341-F54D-8DE1-07FC3F88DED1}" dt="2023-01-03T08:12:36.518" v="615"/>
          <ac:cxnSpMkLst>
            <pc:docMk/>
            <pc:sldMk cId="1933888249" sldId="844"/>
            <ac:cxnSpMk id="23" creationId="{5606B7B8-5327-CD7C-1CF5-44DB18692F06}"/>
          </ac:cxnSpMkLst>
        </pc:cxnChg>
        <pc:cxnChg chg="mod">
          <ac:chgData name="Than Quang Khoat" userId="b24b097a-3ba7-4fd8-ad2c-0f2ed537794d" providerId="ADAL" clId="{DEF50569-1341-F54D-8DE1-07FC3F88DED1}" dt="2023-01-03T08:12:36.518" v="615"/>
          <ac:cxnSpMkLst>
            <pc:docMk/>
            <pc:sldMk cId="1933888249" sldId="844"/>
            <ac:cxnSpMk id="24" creationId="{A582AA7B-5583-A3FB-678C-1890CE6F34CD}"/>
          </ac:cxnSpMkLst>
        </pc:cxnChg>
        <pc:cxnChg chg="mod">
          <ac:chgData name="Than Quang Khoat" userId="b24b097a-3ba7-4fd8-ad2c-0f2ed537794d" providerId="ADAL" clId="{DEF50569-1341-F54D-8DE1-07FC3F88DED1}" dt="2023-01-03T08:12:36.518" v="615"/>
          <ac:cxnSpMkLst>
            <pc:docMk/>
            <pc:sldMk cId="1933888249" sldId="844"/>
            <ac:cxnSpMk id="25" creationId="{7427CF49-1A86-8284-7A5A-98D3A9EA9319}"/>
          </ac:cxnSpMkLst>
        </pc:cxnChg>
        <pc:cxnChg chg="mod">
          <ac:chgData name="Than Quang Khoat" userId="b24b097a-3ba7-4fd8-ad2c-0f2ed537794d" providerId="ADAL" clId="{DEF50569-1341-F54D-8DE1-07FC3F88DED1}" dt="2023-01-03T08:12:36.518" v="615"/>
          <ac:cxnSpMkLst>
            <pc:docMk/>
            <pc:sldMk cId="1933888249" sldId="844"/>
            <ac:cxnSpMk id="26" creationId="{08DBAC17-FF55-5DB5-1DAC-1607C846B33A}"/>
          </ac:cxnSpMkLst>
        </pc:cxnChg>
        <pc:cxnChg chg="mod">
          <ac:chgData name="Than Quang Khoat" userId="b24b097a-3ba7-4fd8-ad2c-0f2ed537794d" providerId="ADAL" clId="{DEF50569-1341-F54D-8DE1-07FC3F88DED1}" dt="2023-01-03T08:12:36.518" v="615"/>
          <ac:cxnSpMkLst>
            <pc:docMk/>
            <pc:sldMk cId="1933888249" sldId="844"/>
            <ac:cxnSpMk id="27" creationId="{430BA93C-1BA6-F5C8-EC0E-9103E15BDAD2}"/>
          </ac:cxnSpMkLst>
        </pc:cxnChg>
        <pc:cxnChg chg="mod">
          <ac:chgData name="Than Quang Khoat" userId="b24b097a-3ba7-4fd8-ad2c-0f2ed537794d" providerId="ADAL" clId="{DEF50569-1341-F54D-8DE1-07FC3F88DED1}" dt="2023-01-03T08:12:36.518" v="615"/>
          <ac:cxnSpMkLst>
            <pc:docMk/>
            <pc:sldMk cId="1933888249" sldId="844"/>
            <ac:cxnSpMk id="28" creationId="{6C05479A-6E47-F102-B2ED-E0C98214E154}"/>
          </ac:cxnSpMkLst>
        </pc:cxnChg>
        <pc:cxnChg chg="mod">
          <ac:chgData name="Than Quang Khoat" userId="b24b097a-3ba7-4fd8-ad2c-0f2ed537794d" providerId="ADAL" clId="{DEF50569-1341-F54D-8DE1-07FC3F88DED1}" dt="2023-01-03T08:12:36.518" v="615"/>
          <ac:cxnSpMkLst>
            <pc:docMk/>
            <pc:sldMk cId="1933888249" sldId="844"/>
            <ac:cxnSpMk id="29" creationId="{B9BF0603-DB5F-F871-AC18-D39475BAFE2B}"/>
          </ac:cxnSpMkLst>
        </pc:cxnChg>
        <pc:cxnChg chg="mod">
          <ac:chgData name="Than Quang Khoat" userId="b24b097a-3ba7-4fd8-ad2c-0f2ed537794d" providerId="ADAL" clId="{DEF50569-1341-F54D-8DE1-07FC3F88DED1}" dt="2023-01-03T08:12:36.518" v="615"/>
          <ac:cxnSpMkLst>
            <pc:docMk/>
            <pc:sldMk cId="1933888249" sldId="844"/>
            <ac:cxnSpMk id="30" creationId="{5A0E6636-69AD-A5DA-1923-048B96F39D98}"/>
          </ac:cxnSpMkLst>
        </pc:cxnChg>
      </pc:sldChg>
      <pc:sldChg chg="addSp delSp modSp add mod modAnim">
        <pc:chgData name="Than Quang Khoat" userId="b24b097a-3ba7-4fd8-ad2c-0f2ed537794d" providerId="ADAL" clId="{DEF50569-1341-F54D-8DE1-07FC3F88DED1}" dt="2023-01-03T15:36:41.633" v="2778"/>
        <pc:sldMkLst>
          <pc:docMk/>
          <pc:sldMk cId="2341458053" sldId="845"/>
        </pc:sldMkLst>
        <pc:spChg chg="add del mod">
          <ac:chgData name="Than Quang Khoat" userId="b24b097a-3ba7-4fd8-ad2c-0f2ed537794d" providerId="ADAL" clId="{DEF50569-1341-F54D-8DE1-07FC3F88DED1}" dt="2023-01-03T08:13:00.661" v="617" actId="478"/>
          <ac:spMkLst>
            <pc:docMk/>
            <pc:sldMk cId="2341458053" sldId="845"/>
            <ac:spMk id="3" creationId="{94C0EA03-F3C6-977E-6CAC-9874D5141018}"/>
          </ac:spMkLst>
        </pc:spChg>
        <pc:spChg chg="mod">
          <ac:chgData name="Than Quang Khoat" userId="b24b097a-3ba7-4fd8-ad2c-0f2ed537794d" providerId="ADAL" clId="{DEF50569-1341-F54D-8DE1-07FC3F88DED1}" dt="2023-01-03T08:13:01.752" v="618"/>
          <ac:spMkLst>
            <pc:docMk/>
            <pc:sldMk cId="2341458053" sldId="845"/>
            <ac:spMk id="6" creationId="{2CA05494-6A41-F86B-F50D-0E3569645782}"/>
          </ac:spMkLst>
        </pc:spChg>
        <pc:spChg chg="mod">
          <ac:chgData name="Than Quang Khoat" userId="b24b097a-3ba7-4fd8-ad2c-0f2ed537794d" providerId="ADAL" clId="{DEF50569-1341-F54D-8DE1-07FC3F88DED1}" dt="2023-01-03T08:13:01.752" v="618"/>
          <ac:spMkLst>
            <pc:docMk/>
            <pc:sldMk cId="2341458053" sldId="845"/>
            <ac:spMk id="7" creationId="{2721A112-5C75-385B-8F80-F9E9B0439609}"/>
          </ac:spMkLst>
        </pc:spChg>
        <pc:spChg chg="mod">
          <ac:chgData name="Than Quang Khoat" userId="b24b097a-3ba7-4fd8-ad2c-0f2ed537794d" providerId="ADAL" clId="{DEF50569-1341-F54D-8DE1-07FC3F88DED1}" dt="2023-01-03T08:13:01.752" v="618"/>
          <ac:spMkLst>
            <pc:docMk/>
            <pc:sldMk cId="2341458053" sldId="845"/>
            <ac:spMk id="8" creationId="{EFCFB3DF-AB0B-79DF-FFC7-F95993AA059C}"/>
          </ac:spMkLst>
        </pc:spChg>
        <pc:spChg chg="mod">
          <ac:chgData name="Than Quang Khoat" userId="b24b097a-3ba7-4fd8-ad2c-0f2ed537794d" providerId="ADAL" clId="{DEF50569-1341-F54D-8DE1-07FC3F88DED1}" dt="2023-01-03T08:13:01.752" v="618"/>
          <ac:spMkLst>
            <pc:docMk/>
            <pc:sldMk cId="2341458053" sldId="845"/>
            <ac:spMk id="9" creationId="{BCA5E538-24CE-CC19-53B6-0A4375307FEA}"/>
          </ac:spMkLst>
        </pc:spChg>
        <pc:spChg chg="mod">
          <ac:chgData name="Than Quang Khoat" userId="b24b097a-3ba7-4fd8-ad2c-0f2ed537794d" providerId="ADAL" clId="{DEF50569-1341-F54D-8DE1-07FC3F88DED1}" dt="2023-01-03T08:13:01.752" v="618"/>
          <ac:spMkLst>
            <pc:docMk/>
            <pc:sldMk cId="2341458053" sldId="845"/>
            <ac:spMk id="10" creationId="{6F915AE0-2912-94F5-E535-51485DBFF58E}"/>
          </ac:spMkLst>
        </pc:spChg>
        <pc:spChg chg="mod">
          <ac:chgData name="Than Quang Khoat" userId="b24b097a-3ba7-4fd8-ad2c-0f2ed537794d" providerId="ADAL" clId="{DEF50569-1341-F54D-8DE1-07FC3F88DED1}" dt="2023-01-03T08:13:01.752" v="618"/>
          <ac:spMkLst>
            <pc:docMk/>
            <pc:sldMk cId="2341458053" sldId="845"/>
            <ac:spMk id="11" creationId="{8604C746-4D8A-4C02-484A-9FAC6C658100}"/>
          </ac:spMkLst>
        </pc:spChg>
        <pc:spChg chg="mod">
          <ac:chgData name="Than Quang Khoat" userId="b24b097a-3ba7-4fd8-ad2c-0f2ed537794d" providerId="ADAL" clId="{DEF50569-1341-F54D-8DE1-07FC3F88DED1}" dt="2023-01-03T08:13:01.752" v="618"/>
          <ac:spMkLst>
            <pc:docMk/>
            <pc:sldMk cId="2341458053" sldId="845"/>
            <ac:spMk id="12" creationId="{9FDDB3FF-4380-2BC1-4892-0FCE2D4EB9AD}"/>
          </ac:spMkLst>
        </pc:spChg>
        <pc:spChg chg="mod">
          <ac:chgData name="Than Quang Khoat" userId="b24b097a-3ba7-4fd8-ad2c-0f2ed537794d" providerId="ADAL" clId="{DEF50569-1341-F54D-8DE1-07FC3F88DED1}" dt="2023-01-03T08:13:01.752" v="618"/>
          <ac:spMkLst>
            <pc:docMk/>
            <pc:sldMk cId="2341458053" sldId="845"/>
            <ac:spMk id="13" creationId="{F025F138-5234-97BA-7EAC-9B7FC0128573}"/>
          </ac:spMkLst>
        </pc:spChg>
        <pc:spChg chg="mod">
          <ac:chgData name="Than Quang Khoat" userId="b24b097a-3ba7-4fd8-ad2c-0f2ed537794d" providerId="ADAL" clId="{DEF50569-1341-F54D-8DE1-07FC3F88DED1}" dt="2023-01-03T08:13:01.752" v="618"/>
          <ac:spMkLst>
            <pc:docMk/>
            <pc:sldMk cId="2341458053" sldId="845"/>
            <ac:spMk id="14" creationId="{AB92079D-18EF-645E-BDB5-A87A91BBE3FA}"/>
          </ac:spMkLst>
        </pc:spChg>
        <pc:spChg chg="mod">
          <ac:chgData name="Than Quang Khoat" userId="b24b097a-3ba7-4fd8-ad2c-0f2ed537794d" providerId="ADAL" clId="{DEF50569-1341-F54D-8DE1-07FC3F88DED1}" dt="2023-01-03T08:13:01.752" v="618"/>
          <ac:spMkLst>
            <pc:docMk/>
            <pc:sldMk cId="2341458053" sldId="845"/>
            <ac:spMk id="15" creationId="{856EC6AC-0599-BC3E-EB6B-363A1BCF81B8}"/>
          </ac:spMkLst>
        </pc:spChg>
        <pc:spChg chg="mod">
          <ac:chgData name="Than Quang Khoat" userId="b24b097a-3ba7-4fd8-ad2c-0f2ed537794d" providerId="ADAL" clId="{DEF50569-1341-F54D-8DE1-07FC3F88DED1}" dt="2023-01-03T08:13:01.752" v="618"/>
          <ac:spMkLst>
            <pc:docMk/>
            <pc:sldMk cId="2341458053" sldId="845"/>
            <ac:spMk id="16" creationId="{E985A57C-21A3-1F6D-AD98-8BE475EF7FFB}"/>
          </ac:spMkLst>
        </pc:spChg>
        <pc:spChg chg="add mod">
          <ac:chgData name="Than Quang Khoat" userId="b24b097a-3ba7-4fd8-ad2c-0f2ed537794d" providerId="ADAL" clId="{DEF50569-1341-F54D-8DE1-07FC3F88DED1}" dt="2023-01-03T08:14:02.827" v="622" actId="404"/>
          <ac:spMkLst>
            <pc:docMk/>
            <pc:sldMk cId="2341458053" sldId="845"/>
            <ac:spMk id="30" creationId="{AB71C512-0D77-25F9-36F6-89B34AA2D931}"/>
          </ac:spMkLst>
        </pc:spChg>
        <pc:spChg chg="mod">
          <ac:chgData name="Than Quang Khoat" userId="b24b097a-3ba7-4fd8-ad2c-0f2ed537794d" providerId="ADAL" clId="{DEF50569-1341-F54D-8DE1-07FC3F88DED1}" dt="2023-01-03T08:13:47.245" v="620"/>
          <ac:spMkLst>
            <pc:docMk/>
            <pc:sldMk cId="2341458053" sldId="845"/>
            <ac:spMk id="4097" creationId="{207C76AF-5CA0-4399-8F1E-06AB171C92AD}"/>
          </ac:spMkLst>
        </pc:spChg>
        <pc:spChg chg="del">
          <ac:chgData name="Than Quang Khoat" userId="b24b097a-3ba7-4fd8-ad2c-0f2ed537794d" providerId="ADAL" clId="{DEF50569-1341-F54D-8DE1-07FC3F88DED1}" dt="2023-01-03T08:12:58.569" v="616" actId="478"/>
          <ac:spMkLst>
            <pc:docMk/>
            <pc:sldMk cId="2341458053" sldId="845"/>
            <ac:spMk id="4098" creationId="{ADECD8B5-4877-46BE-98AA-2DD745383A16}"/>
          </ac:spMkLst>
        </pc:spChg>
        <pc:grpChg chg="add mod">
          <ac:chgData name="Than Quang Khoat" userId="b24b097a-3ba7-4fd8-ad2c-0f2ed537794d" providerId="ADAL" clId="{DEF50569-1341-F54D-8DE1-07FC3F88DED1}" dt="2023-01-03T08:13:01.752" v="618"/>
          <ac:grpSpMkLst>
            <pc:docMk/>
            <pc:sldMk cId="2341458053" sldId="845"/>
            <ac:grpSpMk id="5" creationId="{3F00BA4D-DA6E-6A86-8908-3B12DFA80DB9}"/>
          </ac:grpSpMkLst>
        </pc:grpChg>
        <pc:cxnChg chg="mod">
          <ac:chgData name="Than Quang Khoat" userId="b24b097a-3ba7-4fd8-ad2c-0f2ed537794d" providerId="ADAL" clId="{DEF50569-1341-F54D-8DE1-07FC3F88DED1}" dt="2023-01-03T08:13:01.752" v="618"/>
          <ac:cxnSpMkLst>
            <pc:docMk/>
            <pc:sldMk cId="2341458053" sldId="845"/>
            <ac:cxnSpMk id="17" creationId="{E3832A3A-B5B0-2D13-0728-229DB8971F00}"/>
          </ac:cxnSpMkLst>
        </pc:cxnChg>
        <pc:cxnChg chg="mod">
          <ac:chgData name="Than Quang Khoat" userId="b24b097a-3ba7-4fd8-ad2c-0f2ed537794d" providerId="ADAL" clId="{DEF50569-1341-F54D-8DE1-07FC3F88DED1}" dt="2023-01-03T08:13:01.752" v="618"/>
          <ac:cxnSpMkLst>
            <pc:docMk/>
            <pc:sldMk cId="2341458053" sldId="845"/>
            <ac:cxnSpMk id="18" creationId="{02629A09-6D2E-8CB6-0E61-A488D526F9DF}"/>
          </ac:cxnSpMkLst>
        </pc:cxnChg>
        <pc:cxnChg chg="mod">
          <ac:chgData name="Than Quang Khoat" userId="b24b097a-3ba7-4fd8-ad2c-0f2ed537794d" providerId="ADAL" clId="{DEF50569-1341-F54D-8DE1-07FC3F88DED1}" dt="2023-01-03T08:13:01.752" v="618"/>
          <ac:cxnSpMkLst>
            <pc:docMk/>
            <pc:sldMk cId="2341458053" sldId="845"/>
            <ac:cxnSpMk id="19" creationId="{EBE5557F-681C-BCB9-60F8-C5E52B0C2F84}"/>
          </ac:cxnSpMkLst>
        </pc:cxnChg>
        <pc:cxnChg chg="mod">
          <ac:chgData name="Than Quang Khoat" userId="b24b097a-3ba7-4fd8-ad2c-0f2ed537794d" providerId="ADAL" clId="{DEF50569-1341-F54D-8DE1-07FC3F88DED1}" dt="2023-01-03T08:13:01.752" v="618"/>
          <ac:cxnSpMkLst>
            <pc:docMk/>
            <pc:sldMk cId="2341458053" sldId="845"/>
            <ac:cxnSpMk id="20" creationId="{016C690B-3C0C-D178-5CE5-A948472E467B}"/>
          </ac:cxnSpMkLst>
        </pc:cxnChg>
        <pc:cxnChg chg="mod">
          <ac:chgData name="Than Quang Khoat" userId="b24b097a-3ba7-4fd8-ad2c-0f2ed537794d" providerId="ADAL" clId="{DEF50569-1341-F54D-8DE1-07FC3F88DED1}" dt="2023-01-03T08:13:01.752" v="618"/>
          <ac:cxnSpMkLst>
            <pc:docMk/>
            <pc:sldMk cId="2341458053" sldId="845"/>
            <ac:cxnSpMk id="21" creationId="{563E5251-35E3-C68C-AD0C-5417F86F9CA8}"/>
          </ac:cxnSpMkLst>
        </pc:cxnChg>
        <pc:cxnChg chg="mod">
          <ac:chgData name="Than Quang Khoat" userId="b24b097a-3ba7-4fd8-ad2c-0f2ed537794d" providerId="ADAL" clId="{DEF50569-1341-F54D-8DE1-07FC3F88DED1}" dt="2023-01-03T08:13:01.752" v="618"/>
          <ac:cxnSpMkLst>
            <pc:docMk/>
            <pc:sldMk cId="2341458053" sldId="845"/>
            <ac:cxnSpMk id="22" creationId="{7AAD1819-5B9A-B503-3E83-0156DBC2C3F9}"/>
          </ac:cxnSpMkLst>
        </pc:cxnChg>
        <pc:cxnChg chg="mod">
          <ac:chgData name="Than Quang Khoat" userId="b24b097a-3ba7-4fd8-ad2c-0f2ed537794d" providerId="ADAL" clId="{DEF50569-1341-F54D-8DE1-07FC3F88DED1}" dt="2023-01-03T08:13:01.752" v="618"/>
          <ac:cxnSpMkLst>
            <pc:docMk/>
            <pc:sldMk cId="2341458053" sldId="845"/>
            <ac:cxnSpMk id="23" creationId="{0DC6ED53-439D-493C-5D1D-0609768824C5}"/>
          </ac:cxnSpMkLst>
        </pc:cxnChg>
        <pc:cxnChg chg="mod">
          <ac:chgData name="Than Quang Khoat" userId="b24b097a-3ba7-4fd8-ad2c-0f2ed537794d" providerId="ADAL" clId="{DEF50569-1341-F54D-8DE1-07FC3F88DED1}" dt="2023-01-03T08:13:01.752" v="618"/>
          <ac:cxnSpMkLst>
            <pc:docMk/>
            <pc:sldMk cId="2341458053" sldId="845"/>
            <ac:cxnSpMk id="24" creationId="{0899D38A-08F0-F741-DA93-04B8B0262ADF}"/>
          </ac:cxnSpMkLst>
        </pc:cxnChg>
        <pc:cxnChg chg="mod">
          <ac:chgData name="Than Quang Khoat" userId="b24b097a-3ba7-4fd8-ad2c-0f2ed537794d" providerId="ADAL" clId="{DEF50569-1341-F54D-8DE1-07FC3F88DED1}" dt="2023-01-03T08:13:01.752" v="618"/>
          <ac:cxnSpMkLst>
            <pc:docMk/>
            <pc:sldMk cId="2341458053" sldId="845"/>
            <ac:cxnSpMk id="25" creationId="{2A61334A-F596-3588-15BE-F85750C44541}"/>
          </ac:cxnSpMkLst>
        </pc:cxnChg>
        <pc:cxnChg chg="mod">
          <ac:chgData name="Than Quang Khoat" userId="b24b097a-3ba7-4fd8-ad2c-0f2ed537794d" providerId="ADAL" clId="{DEF50569-1341-F54D-8DE1-07FC3F88DED1}" dt="2023-01-03T08:13:01.752" v="618"/>
          <ac:cxnSpMkLst>
            <pc:docMk/>
            <pc:sldMk cId="2341458053" sldId="845"/>
            <ac:cxnSpMk id="26" creationId="{68122D5B-5FBE-702E-482C-0FC947411A3D}"/>
          </ac:cxnSpMkLst>
        </pc:cxnChg>
        <pc:cxnChg chg="mod">
          <ac:chgData name="Than Quang Khoat" userId="b24b097a-3ba7-4fd8-ad2c-0f2ed537794d" providerId="ADAL" clId="{DEF50569-1341-F54D-8DE1-07FC3F88DED1}" dt="2023-01-03T08:13:01.752" v="618"/>
          <ac:cxnSpMkLst>
            <pc:docMk/>
            <pc:sldMk cId="2341458053" sldId="845"/>
            <ac:cxnSpMk id="27" creationId="{BB3198D2-09A5-934D-29A0-35C27E2BC60B}"/>
          </ac:cxnSpMkLst>
        </pc:cxnChg>
        <pc:cxnChg chg="mod">
          <ac:chgData name="Than Quang Khoat" userId="b24b097a-3ba7-4fd8-ad2c-0f2ed537794d" providerId="ADAL" clId="{DEF50569-1341-F54D-8DE1-07FC3F88DED1}" dt="2023-01-03T08:13:01.752" v="618"/>
          <ac:cxnSpMkLst>
            <pc:docMk/>
            <pc:sldMk cId="2341458053" sldId="845"/>
            <ac:cxnSpMk id="28" creationId="{3DCBF5E7-389A-E06A-E99F-789A47068F1D}"/>
          </ac:cxnSpMkLst>
        </pc:cxnChg>
        <pc:cxnChg chg="mod">
          <ac:chgData name="Than Quang Khoat" userId="b24b097a-3ba7-4fd8-ad2c-0f2ed537794d" providerId="ADAL" clId="{DEF50569-1341-F54D-8DE1-07FC3F88DED1}" dt="2023-01-03T08:13:01.752" v="618"/>
          <ac:cxnSpMkLst>
            <pc:docMk/>
            <pc:sldMk cId="2341458053" sldId="845"/>
            <ac:cxnSpMk id="29" creationId="{3D761692-7953-2F04-D170-08E0511EBF5A}"/>
          </ac:cxnSpMkLst>
        </pc:cxnChg>
      </pc:sldChg>
      <pc:sldChg chg="addSp delSp modSp add mod modAnim">
        <pc:chgData name="Than Quang Khoat" userId="b24b097a-3ba7-4fd8-ad2c-0f2ed537794d" providerId="ADAL" clId="{DEF50569-1341-F54D-8DE1-07FC3F88DED1}" dt="2023-01-03T15:36:48.327" v="2779"/>
        <pc:sldMkLst>
          <pc:docMk/>
          <pc:sldMk cId="994754046" sldId="846"/>
        </pc:sldMkLst>
        <pc:spChg chg="mod">
          <ac:chgData name="Than Quang Khoat" userId="b24b097a-3ba7-4fd8-ad2c-0f2ed537794d" providerId="ADAL" clId="{DEF50569-1341-F54D-8DE1-07FC3F88DED1}" dt="2023-01-03T08:14:42.297" v="623"/>
          <ac:spMkLst>
            <pc:docMk/>
            <pc:sldMk cId="994754046" sldId="846"/>
            <ac:spMk id="3" creationId="{48D24CBC-0C30-562E-5C61-A65015E5F2DB}"/>
          </ac:spMkLst>
        </pc:spChg>
        <pc:spChg chg="add del mod">
          <ac:chgData name="Than Quang Khoat" userId="b24b097a-3ba7-4fd8-ad2c-0f2ed537794d" providerId="ADAL" clId="{DEF50569-1341-F54D-8DE1-07FC3F88DED1}" dt="2023-01-03T08:15:07.285" v="627" actId="20577"/>
          <ac:spMkLst>
            <pc:docMk/>
            <pc:sldMk cId="994754046" sldId="846"/>
            <ac:spMk id="5" creationId="{51ECF7E8-8A86-18F0-77E0-836587A24F5A}"/>
          </ac:spMkLst>
        </pc:spChg>
        <pc:spChg chg="mod">
          <ac:chgData name="Than Quang Khoat" userId="b24b097a-3ba7-4fd8-ad2c-0f2ed537794d" providerId="ADAL" clId="{DEF50569-1341-F54D-8DE1-07FC3F88DED1}" dt="2023-01-03T08:15:28.742" v="629" actId="20577"/>
          <ac:spMkLst>
            <pc:docMk/>
            <pc:sldMk cId="994754046" sldId="846"/>
            <ac:spMk id="6" creationId="{6C65CB88-F52F-6AFE-FE9B-74DCAF192619}"/>
          </ac:spMkLst>
        </pc:spChg>
        <pc:spChg chg="mod">
          <ac:chgData name="Than Quang Khoat" userId="b24b097a-3ba7-4fd8-ad2c-0f2ed537794d" providerId="ADAL" clId="{DEF50569-1341-F54D-8DE1-07FC3F88DED1}" dt="2023-01-03T08:14:42.297" v="623"/>
          <ac:spMkLst>
            <pc:docMk/>
            <pc:sldMk cId="994754046" sldId="846"/>
            <ac:spMk id="7" creationId="{BF7879E5-27D2-745A-42D2-070863F95F89}"/>
          </ac:spMkLst>
        </pc:spChg>
        <pc:spChg chg="mod">
          <ac:chgData name="Than Quang Khoat" userId="b24b097a-3ba7-4fd8-ad2c-0f2ed537794d" providerId="ADAL" clId="{DEF50569-1341-F54D-8DE1-07FC3F88DED1}" dt="2023-01-03T08:14:42.297" v="623"/>
          <ac:spMkLst>
            <pc:docMk/>
            <pc:sldMk cId="994754046" sldId="846"/>
            <ac:spMk id="8" creationId="{A5661D18-2CDB-4473-65DB-A3F333219316}"/>
          </ac:spMkLst>
        </pc:spChg>
        <pc:spChg chg="mod">
          <ac:chgData name="Than Quang Khoat" userId="b24b097a-3ba7-4fd8-ad2c-0f2ed537794d" providerId="ADAL" clId="{DEF50569-1341-F54D-8DE1-07FC3F88DED1}" dt="2023-01-03T08:14:42.297" v="623"/>
          <ac:spMkLst>
            <pc:docMk/>
            <pc:sldMk cId="994754046" sldId="846"/>
            <ac:spMk id="9" creationId="{41E7EBA6-06DC-BE9D-795C-C274CBD1F8DB}"/>
          </ac:spMkLst>
        </pc:spChg>
        <pc:spChg chg="mod">
          <ac:chgData name="Than Quang Khoat" userId="b24b097a-3ba7-4fd8-ad2c-0f2ed537794d" providerId="ADAL" clId="{DEF50569-1341-F54D-8DE1-07FC3F88DED1}" dt="2023-01-03T08:14:42.297" v="623"/>
          <ac:spMkLst>
            <pc:docMk/>
            <pc:sldMk cId="994754046" sldId="846"/>
            <ac:spMk id="10" creationId="{D312253B-BBDA-4D34-11CC-3457D2C4BCE5}"/>
          </ac:spMkLst>
        </pc:spChg>
        <pc:spChg chg="mod">
          <ac:chgData name="Than Quang Khoat" userId="b24b097a-3ba7-4fd8-ad2c-0f2ed537794d" providerId="ADAL" clId="{DEF50569-1341-F54D-8DE1-07FC3F88DED1}" dt="2023-01-03T08:14:42.297" v="623"/>
          <ac:spMkLst>
            <pc:docMk/>
            <pc:sldMk cId="994754046" sldId="846"/>
            <ac:spMk id="11" creationId="{BD32FCC3-4711-6449-CC1D-067E4AB27603}"/>
          </ac:spMkLst>
        </pc:spChg>
        <pc:spChg chg="mod">
          <ac:chgData name="Than Quang Khoat" userId="b24b097a-3ba7-4fd8-ad2c-0f2ed537794d" providerId="ADAL" clId="{DEF50569-1341-F54D-8DE1-07FC3F88DED1}" dt="2023-01-03T08:14:42.297" v="623"/>
          <ac:spMkLst>
            <pc:docMk/>
            <pc:sldMk cId="994754046" sldId="846"/>
            <ac:spMk id="12" creationId="{9C462D85-298C-6508-C9BF-8A7FA095A08B}"/>
          </ac:spMkLst>
        </pc:spChg>
        <pc:spChg chg="mod">
          <ac:chgData name="Than Quang Khoat" userId="b24b097a-3ba7-4fd8-ad2c-0f2ed537794d" providerId="ADAL" clId="{DEF50569-1341-F54D-8DE1-07FC3F88DED1}" dt="2023-01-03T08:14:42.297" v="623"/>
          <ac:spMkLst>
            <pc:docMk/>
            <pc:sldMk cId="994754046" sldId="846"/>
            <ac:spMk id="13" creationId="{083BCDAE-4F81-6DC3-530D-AB589751B4DA}"/>
          </ac:spMkLst>
        </pc:spChg>
        <pc:spChg chg="mod">
          <ac:chgData name="Than Quang Khoat" userId="b24b097a-3ba7-4fd8-ad2c-0f2ed537794d" providerId="ADAL" clId="{DEF50569-1341-F54D-8DE1-07FC3F88DED1}" dt="2023-01-03T08:14:42.297" v="623"/>
          <ac:spMkLst>
            <pc:docMk/>
            <pc:sldMk cId="994754046" sldId="846"/>
            <ac:spMk id="14" creationId="{6B6D1D88-94EE-5F86-1D04-BDD10AFE5909}"/>
          </ac:spMkLst>
        </pc:spChg>
        <pc:spChg chg="add del mod">
          <ac:chgData name="Than Quang Khoat" userId="b24b097a-3ba7-4fd8-ad2c-0f2ed537794d" providerId="ADAL" clId="{DEF50569-1341-F54D-8DE1-07FC3F88DED1}" dt="2023-01-03T08:15:47.993" v="631" actId="478"/>
          <ac:spMkLst>
            <pc:docMk/>
            <pc:sldMk cId="994754046" sldId="846"/>
            <ac:spMk id="29" creationId="{9B10BBCD-F646-BF5B-6B44-5265C87940A5}"/>
          </ac:spMkLst>
        </pc:spChg>
        <pc:spChg chg="add mod">
          <ac:chgData name="Than Quang Khoat" userId="b24b097a-3ba7-4fd8-ad2c-0f2ed537794d" providerId="ADAL" clId="{DEF50569-1341-F54D-8DE1-07FC3F88DED1}" dt="2023-01-03T08:15:52.265" v="633" actId="404"/>
          <ac:spMkLst>
            <pc:docMk/>
            <pc:sldMk cId="994754046" sldId="846"/>
            <ac:spMk id="30" creationId="{E70CEC67-398B-B0DA-FAB9-A600F0D24E52}"/>
          </ac:spMkLst>
        </pc:spChg>
        <pc:spChg chg="add del">
          <ac:chgData name="Than Quang Khoat" userId="b24b097a-3ba7-4fd8-ad2c-0f2ed537794d" providerId="ADAL" clId="{DEF50569-1341-F54D-8DE1-07FC3F88DED1}" dt="2023-01-03T08:17:56.226" v="636" actId="22"/>
          <ac:spMkLst>
            <pc:docMk/>
            <pc:sldMk cId="994754046" sldId="846"/>
            <ac:spMk id="32" creationId="{CAD08AA4-CAFA-E516-2B85-D118A0FE2801}"/>
          </ac:spMkLst>
        </pc:spChg>
        <pc:spChg chg="mod">
          <ac:chgData name="Than Quang Khoat" userId="b24b097a-3ba7-4fd8-ad2c-0f2ed537794d" providerId="ADAL" clId="{DEF50569-1341-F54D-8DE1-07FC3F88DED1}" dt="2023-01-03T08:16:04.769" v="634"/>
          <ac:spMkLst>
            <pc:docMk/>
            <pc:sldMk cId="994754046" sldId="846"/>
            <ac:spMk id="4097" creationId="{207C76AF-5CA0-4399-8F1E-06AB171C92AD}"/>
          </ac:spMkLst>
        </pc:spChg>
        <pc:spChg chg="del">
          <ac:chgData name="Than Quang Khoat" userId="b24b097a-3ba7-4fd8-ad2c-0f2ed537794d" providerId="ADAL" clId="{DEF50569-1341-F54D-8DE1-07FC3F88DED1}" dt="2023-01-03T08:15:45.619" v="630" actId="478"/>
          <ac:spMkLst>
            <pc:docMk/>
            <pc:sldMk cId="994754046" sldId="846"/>
            <ac:spMk id="4098" creationId="{ADECD8B5-4877-46BE-98AA-2DD745383A16}"/>
          </ac:spMkLst>
        </pc:spChg>
        <pc:grpChg chg="add mod">
          <ac:chgData name="Than Quang Khoat" userId="b24b097a-3ba7-4fd8-ad2c-0f2ed537794d" providerId="ADAL" clId="{DEF50569-1341-F54D-8DE1-07FC3F88DED1}" dt="2023-01-03T08:14:42.297" v="623"/>
          <ac:grpSpMkLst>
            <pc:docMk/>
            <pc:sldMk cId="994754046" sldId="846"/>
            <ac:grpSpMk id="2" creationId="{6C3BB14E-2B32-E5A9-62C0-3263C6DE3DB9}"/>
          </ac:grpSpMkLst>
        </pc:grpChg>
        <pc:cxnChg chg="mod">
          <ac:chgData name="Than Quang Khoat" userId="b24b097a-3ba7-4fd8-ad2c-0f2ed537794d" providerId="ADAL" clId="{DEF50569-1341-F54D-8DE1-07FC3F88DED1}" dt="2023-01-03T08:14:42.297" v="623"/>
          <ac:cxnSpMkLst>
            <pc:docMk/>
            <pc:sldMk cId="994754046" sldId="846"/>
            <ac:cxnSpMk id="15" creationId="{4025F8F7-2DB0-1A67-011D-C105362E515E}"/>
          </ac:cxnSpMkLst>
        </pc:cxnChg>
        <pc:cxnChg chg="mod">
          <ac:chgData name="Than Quang Khoat" userId="b24b097a-3ba7-4fd8-ad2c-0f2ed537794d" providerId="ADAL" clId="{DEF50569-1341-F54D-8DE1-07FC3F88DED1}" dt="2023-01-03T08:14:42.297" v="623"/>
          <ac:cxnSpMkLst>
            <pc:docMk/>
            <pc:sldMk cId="994754046" sldId="846"/>
            <ac:cxnSpMk id="16" creationId="{9EFD191D-4C06-74D5-3EC6-A7F1E125D754}"/>
          </ac:cxnSpMkLst>
        </pc:cxnChg>
        <pc:cxnChg chg="mod">
          <ac:chgData name="Than Quang Khoat" userId="b24b097a-3ba7-4fd8-ad2c-0f2ed537794d" providerId="ADAL" clId="{DEF50569-1341-F54D-8DE1-07FC3F88DED1}" dt="2023-01-03T08:14:42.297" v="623"/>
          <ac:cxnSpMkLst>
            <pc:docMk/>
            <pc:sldMk cId="994754046" sldId="846"/>
            <ac:cxnSpMk id="17" creationId="{2BB361CD-C108-9C87-3DB0-6E5F9155426F}"/>
          </ac:cxnSpMkLst>
        </pc:cxnChg>
        <pc:cxnChg chg="mod">
          <ac:chgData name="Than Quang Khoat" userId="b24b097a-3ba7-4fd8-ad2c-0f2ed537794d" providerId="ADAL" clId="{DEF50569-1341-F54D-8DE1-07FC3F88DED1}" dt="2023-01-03T08:14:42.297" v="623"/>
          <ac:cxnSpMkLst>
            <pc:docMk/>
            <pc:sldMk cId="994754046" sldId="846"/>
            <ac:cxnSpMk id="18" creationId="{A43EC3EE-6998-0427-1A5F-BDEA343E72BB}"/>
          </ac:cxnSpMkLst>
        </pc:cxnChg>
        <pc:cxnChg chg="mod">
          <ac:chgData name="Than Quang Khoat" userId="b24b097a-3ba7-4fd8-ad2c-0f2ed537794d" providerId="ADAL" clId="{DEF50569-1341-F54D-8DE1-07FC3F88DED1}" dt="2023-01-03T08:14:42.297" v="623"/>
          <ac:cxnSpMkLst>
            <pc:docMk/>
            <pc:sldMk cId="994754046" sldId="846"/>
            <ac:cxnSpMk id="19" creationId="{390D50E0-86B5-9BCE-FBB4-560EA54A57E8}"/>
          </ac:cxnSpMkLst>
        </pc:cxnChg>
        <pc:cxnChg chg="mod">
          <ac:chgData name="Than Quang Khoat" userId="b24b097a-3ba7-4fd8-ad2c-0f2ed537794d" providerId="ADAL" clId="{DEF50569-1341-F54D-8DE1-07FC3F88DED1}" dt="2023-01-03T08:15:04.857" v="626" actId="478"/>
          <ac:cxnSpMkLst>
            <pc:docMk/>
            <pc:sldMk cId="994754046" sldId="846"/>
            <ac:cxnSpMk id="20" creationId="{300C9644-9525-6478-38CE-ADC537485A68}"/>
          </ac:cxnSpMkLst>
        </pc:cxnChg>
        <pc:cxnChg chg="mod">
          <ac:chgData name="Than Quang Khoat" userId="b24b097a-3ba7-4fd8-ad2c-0f2ed537794d" providerId="ADAL" clId="{DEF50569-1341-F54D-8DE1-07FC3F88DED1}" dt="2023-01-03T08:15:04.857" v="626" actId="478"/>
          <ac:cxnSpMkLst>
            <pc:docMk/>
            <pc:sldMk cId="994754046" sldId="846"/>
            <ac:cxnSpMk id="21" creationId="{F78D47D8-44D7-EA67-9D24-C90E71139A8E}"/>
          </ac:cxnSpMkLst>
        </pc:cxnChg>
        <pc:cxnChg chg="mod">
          <ac:chgData name="Than Quang Khoat" userId="b24b097a-3ba7-4fd8-ad2c-0f2ed537794d" providerId="ADAL" clId="{DEF50569-1341-F54D-8DE1-07FC3F88DED1}" dt="2023-01-03T08:14:42.297" v="623"/>
          <ac:cxnSpMkLst>
            <pc:docMk/>
            <pc:sldMk cId="994754046" sldId="846"/>
            <ac:cxnSpMk id="22" creationId="{C28ADF83-97E9-9DE9-8BCF-8496F2D9C844}"/>
          </ac:cxnSpMkLst>
        </pc:cxnChg>
        <pc:cxnChg chg="mod">
          <ac:chgData name="Than Quang Khoat" userId="b24b097a-3ba7-4fd8-ad2c-0f2ed537794d" providerId="ADAL" clId="{DEF50569-1341-F54D-8DE1-07FC3F88DED1}" dt="2023-01-03T08:14:42.297" v="623"/>
          <ac:cxnSpMkLst>
            <pc:docMk/>
            <pc:sldMk cId="994754046" sldId="846"/>
            <ac:cxnSpMk id="23" creationId="{2A5C4FD1-80C8-1EB8-589F-269FECE12B9A}"/>
          </ac:cxnSpMkLst>
        </pc:cxnChg>
        <pc:cxnChg chg="mod">
          <ac:chgData name="Than Quang Khoat" userId="b24b097a-3ba7-4fd8-ad2c-0f2ed537794d" providerId="ADAL" clId="{DEF50569-1341-F54D-8DE1-07FC3F88DED1}" dt="2023-01-03T08:14:42.297" v="623"/>
          <ac:cxnSpMkLst>
            <pc:docMk/>
            <pc:sldMk cId="994754046" sldId="846"/>
            <ac:cxnSpMk id="24" creationId="{B6B5A152-079D-9D1B-F5DE-8A86ADE7FC3E}"/>
          </ac:cxnSpMkLst>
        </pc:cxnChg>
        <pc:cxnChg chg="mod">
          <ac:chgData name="Than Quang Khoat" userId="b24b097a-3ba7-4fd8-ad2c-0f2ed537794d" providerId="ADAL" clId="{DEF50569-1341-F54D-8DE1-07FC3F88DED1}" dt="2023-01-03T08:14:42.297" v="623"/>
          <ac:cxnSpMkLst>
            <pc:docMk/>
            <pc:sldMk cId="994754046" sldId="846"/>
            <ac:cxnSpMk id="25" creationId="{EEC63796-AAF0-4929-9D63-56D52296F97F}"/>
          </ac:cxnSpMkLst>
        </pc:cxnChg>
        <pc:cxnChg chg="mod">
          <ac:chgData name="Than Quang Khoat" userId="b24b097a-3ba7-4fd8-ad2c-0f2ed537794d" providerId="ADAL" clId="{DEF50569-1341-F54D-8DE1-07FC3F88DED1}" dt="2023-01-03T08:14:42.297" v="623"/>
          <ac:cxnSpMkLst>
            <pc:docMk/>
            <pc:sldMk cId="994754046" sldId="846"/>
            <ac:cxnSpMk id="26" creationId="{12C778D2-ECE1-4AF4-DE7B-F1C8B17BD7AB}"/>
          </ac:cxnSpMkLst>
        </pc:cxnChg>
        <pc:cxnChg chg="mod">
          <ac:chgData name="Than Quang Khoat" userId="b24b097a-3ba7-4fd8-ad2c-0f2ed537794d" providerId="ADAL" clId="{DEF50569-1341-F54D-8DE1-07FC3F88DED1}" dt="2023-01-03T08:15:04.857" v="626" actId="478"/>
          <ac:cxnSpMkLst>
            <pc:docMk/>
            <pc:sldMk cId="994754046" sldId="846"/>
            <ac:cxnSpMk id="27" creationId="{98CBDA4F-B7E3-FB48-F9C8-D79ADCA8974E}"/>
          </ac:cxnSpMkLst>
        </pc:cxnChg>
      </pc:sldChg>
      <pc:sldChg chg="addSp delSp modSp add mod modAnim">
        <pc:chgData name="Than Quang Khoat" userId="b24b097a-3ba7-4fd8-ad2c-0f2ed537794d" providerId="ADAL" clId="{DEF50569-1341-F54D-8DE1-07FC3F88DED1}" dt="2023-01-04T00:22:27.708" v="2827"/>
        <pc:sldMkLst>
          <pc:docMk/>
          <pc:sldMk cId="738955378" sldId="847"/>
        </pc:sldMkLst>
        <pc:spChg chg="add mod">
          <ac:chgData name="Than Quang Khoat" userId="b24b097a-3ba7-4fd8-ad2c-0f2ed537794d" providerId="ADAL" clId="{DEF50569-1341-F54D-8DE1-07FC3F88DED1}" dt="2023-01-03T09:08:03.014" v="1003" actId="1038"/>
          <ac:spMkLst>
            <pc:docMk/>
            <pc:sldMk cId="738955378" sldId="847"/>
            <ac:spMk id="5" creationId="{C5F4F48C-70DF-8AFA-5604-BD4E38AE9B37}"/>
          </ac:spMkLst>
        </pc:spChg>
        <pc:spChg chg="mod">
          <ac:chgData name="Than Quang Khoat" userId="b24b097a-3ba7-4fd8-ad2c-0f2ed537794d" providerId="ADAL" clId="{DEF50569-1341-F54D-8DE1-07FC3F88DED1}" dt="2023-01-03T08:33:52.492" v="702" actId="20577"/>
          <ac:spMkLst>
            <pc:docMk/>
            <pc:sldMk cId="738955378" sldId="847"/>
            <ac:spMk id="4097" creationId="{207C76AF-5CA0-4399-8F1E-06AB171C92AD}"/>
          </ac:spMkLst>
        </pc:spChg>
        <pc:spChg chg="mod">
          <ac:chgData name="Than Quang Khoat" userId="b24b097a-3ba7-4fd8-ad2c-0f2ed537794d" providerId="ADAL" clId="{DEF50569-1341-F54D-8DE1-07FC3F88DED1}" dt="2023-01-03T09:08:19.115" v="1008" actId="5793"/>
          <ac:spMkLst>
            <pc:docMk/>
            <pc:sldMk cId="738955378" sldId="847"/>
            <ac:spMk id="4098" creationId="{ADECD8B5-4877-46BE-98AA-2DD745383A16}"/>
          </ac:spMkLst>
        </pc:spChg>
        <pc:grpChg chg="add">
          <ac:chgData name="Than Quang Khoat" userId="b24b097a-3ba7-4fd8-ad2c-0f2ed537794d" providerId="ADAL" clId="{DEF50569-1341-F54D-8DE1-07FC3F88DED1}" dt="2023-01-03T09:08:11.854" v="1004" actId="164"/>
          <ac:grpSpMkLst>
            <pc:docMk/>
            <pc:sldMk cId="738955378" sldId="847"/>
            <ac:grpSpMk id="6" creationId="{A2D6B6D6-36D7-39F9-144A-896380AF10A9}"/>
          </ac:grpSpMkLst>
        </pc:grpChg>
        <pc:picChg chg="add del mod">
          <ac:chgData name="Than Quang Khoat" userId="b24b097a-3ba7-4fd8-ad2c-0f2ed537794d" providerId="ADAL" clId="{DEF50569-1341-F54D-8DE1-07FC3F88DED1}" dt="2023-01-03T09:03:38.148" v="883" actId="478"/>
          <ac:picMkLst>
            <pc:docMk/>
            <pc:sldMk cId="738955378" sldId="847"/>
            <ac:picMk id="2" creationId="{195F7D7C-C329-31CB-80DC-C42B8970FBFA}"/>
          </ac:picMkLst>
        </pc:picChg>
        <pc:picChg chg="add mod">
          <ac:chgData name="Than Quang Khoat" userId="b24b097a-3ba7-4fd8-ad2c-0f2ed537794d" providerId="ADAL" clId="{DEF50569-1341-F54D-8DE1-07FC3F88DED1}" dt="2023-01-03T09:05:52.401" v="951" actId="1076"/>
          <ac:picMkLst>
            <pc:docMk/>
            <pc:sldMk cId="738955378" sldId="847"/>
            <ac:picMk id="3" creationId="{95354914-8366-DD2D-454E-807BD702B1D9}"/>
          </ac:picMkLst>
        </pc:picChg>
      </pc:sldChg>
      <pc:sldChg chg="addSp delSp modSp add mod">
        <pc:chgData name="Than Quang Khoat" userId="b24b097a-3ba7-4fd8-ad2c-0f2ed537794d" providerId="ADAL" clId="{DEF50569-1341-F54D-8DE1-07FC3F88DED1}" dt="2023-01-03T08:45:21.479" v="878" actId="20577"/>
        <pc:sldMkLst>
          <pc:docMk/>
          <pc:sldMk cId="800605629" sldId="848"/>
        </pc:sldMkLst>
        <pc:spChg chg="add del mod">
          <ac:chgData name="Than Quang Khoat" userId="b24b097a-3ba7-4fd8-ad2c-0f2ed537794d" providerId="ADAL" clId="{DEF50569-1341-F54D-8DE1-07FC3F88DED1}" dt="2023-01-03T08:44:03.623" v="872" actId="478"/>
          <ac:spMkLst>
            <pc:docMk/>
            <pc:sldMk cId="800605629" sldId="848"/>
            <ac:spMk id="3" creationId="{6009C046-125D-C3B9-4DAB-A76073D90242}"/>
          </ac:spMkLst>
        </pc:spChg>
        <pc:spChg chg="add mod">
          <ac:chgData name="Than Quang Khoat" userId="b24b097a-3ba7-4fd8-ad2c-0f2ed537794d" providerId="ADAL" clId="{DEF50569-1341-F54D-8DE1-07FC3F88DED1}" dt="2023-01-03T08:45:21.479" v="878" actId="20577"/>
          <ac:spMkLst>
            <pc:docMk/>
            <pc:sldMk cId="800605629" sldId="848"/>
            <ac:spMk id="5" creationId="{7C80BB53-CCEE-82D1-55FC-91F081F9F22F}"/>
          </ac:spMkLst>
        </pc:spChg>
        <pc:spChg chg="add del mod">
          <ac:chgData name="Than Quang Khoat" userId="b24b097a-3ba7-4fd8-ad2c-0f2ed537794d" providerId="ADAL" clId="{DEF50569-1341-F54D-8DE1-07FC3F88DED1}" dt="2023-01-03T08:45:18.906" v="876" actId="478"/>
          <ac:spMkLst>
            <pc:docMk/>
            <pc:sldMk cId="800605629" sldId="848"/>
            <ac:spMk id="6" creationId="{3561B953-B24A-574C-6578-B6530EEB5A4E}"/>
          </ac:spMkLst>
        </pc:spChg>
        <pc:spChg chg="mod">
          <ac:chgData name="Than Quang Khoat" userId="b24b097a-3ba7-4fd8-ad2c-0f2ed537794d" providerId="ADAL" clId="{DEF50569-1341-F54D-8DE1-07FC3F88DED1}" dt="2023-01-03T08:45:15.660" v="875" actId="478"/>
          <ac:spMkLst>
            <pc:docMk/>
            <pc:sldMk cId="800605629" sldId="848"/>
            <ac:spMk id="8" creationId="{9E17F4AE-0BE3-20C3-5A31-372D8DC83060}"/>
          </ac:spMkLst>
        </pc:spChg>
        <pc:spChg chg="mod">
          <ac:chgData name="Than Quang Khoat" userId="b24b097a-3ba7-4fd8-ad2c-0f2ed537794d" providerId="ADAL" clId="{DEF50569-1341-F54D-8DE1-07FC3F88DED1}" dt="2023-01-03T08:45:15.660" v="875" actId="478"/>
          <ac:spMkLst>
            <pc:docMk/>
            <pc:sldMk cId="800605629" sldId="848"/>
            <ac:spMk id="9" creationId="{17A39D87-6FE5-8306-9D43-E50C470266A5}"/>
          </ac:spMkLst>
        </pc:spChg>
        <pc:spChg chg="mod">
          <ac:chgData name="Than Quang Khoat" userId="b24b097a-3ba7-4fd8-ad2c-0f2ed537794d" providerId="ADAL" clId="{DEF50569-1341-F54D-8DE1-07FC3F88DED1}" dt="2023-01-03T08:45:15.660" v="875" actId="478"/>
          <ac:spMkLst>
            <pc:docMk/>
            <pc:sldMk cId="800605629" sldId="848"/>
            <ac:spMk id="10" creationId="{792A63FE-0ED6-4154-A388-846E1D1DAA52}"/>
          </ac:spMkLst>
        </pc:spChg>
        <pc:spChg chg="mod">
          <ac:chgData name="Than Quang Khoat" userId="b24b097a-3ba7-4fd8-ad2c-0f2ed537794d" providerId="ADAL" clId="{DEF50569-1341-F54D-8DE1-07FC3F88DED1}" dt="2023-01-03T08:45:15.660" v="875" actId="478"/>
          <ac:spMkLst>
            <pc:docMk/>
            <pc:sldMk cId="800605629" sldId="848"/>
            <ac:spMk id="11" creationId="{4DE19956-1714-3BE8-5A73-A617393F1166}"/>
          </ac:spMkLst>
        </pc:spChg>
        <pc:spChg chg="mod">
          <ac:chgData name="Than Quang Khoat" userId="b24b097a-3ba7-4fd8-ad2c-0f2ed537794d" providerId="ADAL" clId="{DEF50569-1341-F54D-8DE1-07FC3F88DED1}" dt="2023-01-03T08:45:15.660" v="875" actId="478"/>
          <ac:spMkLst>
            <pc:docMk/>
            <pc:sldMk cId="800605629" sldId="848"/>
            <ac:spMk id="12" creationId="{585DDDD3-BD15-F2A3-CAE7-E195717E04F7}"/>
          </ac:spMkLst>
        </pc:spChg>
        <pc:spChg chg="mod">
          <ac:chgData name="Than Quang Khoat" userId="b24b097a-3ba7-4fd8-ad2c-0f2ed537794d" providerId="ADAL" clId="{DEF50569-1341-F54D-8DE1-07FC3F88DED1}" dt="2023-01-03T08:45:15.660" v="875" actId="478"/>
          <ac:spMkLst>
            <pc:docMk/>
            <pc:sldMk cId="800605629" sldId="848"/>
            <ac:spMk id="13" creationId="{E9D15B22-D95A-D170-8108-FB2EB38E261B}"/>
          </ac:spMkLst>
        </pc:spChg>
        <pc:spChg chg="mod">
          <ac:chgData name="Than Quang Khoat" userId="b24b097a-3ba7-4fd8-ad2c-0f2ed537794d" providerId="ADAL" clId="{DEF50569-1341-F54D-8DE1-07FC3F88DED1}" dt="2023-01-03T08:45:15.660" v="875" actId="478"/>
          <ac:spMkLst>
            <pc:docMk/>
            <pc:sldMk cId="800605629" sldId="848"/>
            <ac:spMk id="14" creationId="{27195C59-DA41-4CF4-BB05-F692E58C6F66}"/>
          </ac:spMkLst>
        </pc:spChg>
        <pc:spChg chg="mod">
          <ac:chgData name="Than Quang Khoat" userId="b24b097a-3ba7-4fd8-ad2c-0f2ed537794d" providerId="ADAL" clId="{DEF50569-1341-F54D-8DE1-07FC3F88DED1}" dt="2023-01-03T08:45:15.660" v="875" actId="478"/>
          <ac:spMkLst>
            <pc:docMk/>
            <pc:sldMk cId="800605629" sldId="848"/>
            <ac:spMk id="15" creationId="{8AFC618F-318B-4ECB-E473-056EA507DB6B}"/>
          </ac:spMkLst>
        </pc:spChg>
        <pc:spChg chg="mod">
          <ac:chgData name="Than Quang Khoat" userId="b24b097a-3ba7-4fd8-ad2c-0f2ed537794d" providerId="ADAL" clId="{DEF50569-1341-F54D-8DE1-07FC3F88DED1}" dt="2023-01-03T08:45:15.660" v="875" actId="478"/>
          <ac:spMkLst>
            <pc:docMk/>
            <pc:sldMk cId="800605629" sldId="848"/>
            <ac:spMk id="16" creationId="{31F290F3-901A-A7CA-0973-848B36451A0F}"/>
          </ac:spMkLst>
        </pc:spChg>
        <pc:spChg chg="del mod">
          <ac:chgData name="Than Quang Khoat" userId="b24b097a-3ba7-4fd8-ad2c-0f2ed537794d" providerId="ADAL" clId="{DEF50569-1341-F54D-8DE1-07FC3F88DED1}" dt="2023-01-03T08:45:15.660" v="875" actId="478"/>
          <ac:spMkLst>
            <pc:docMk/>
            <pc:sldMk cId="800605629" sldId="848"/>
            <ac:spMk id="17" creationId="{C112B8EF-5AFE-6232-582F-AAE6D6840DD7}"/>
          </ac:spMkLst>
        </pc:spChg>
        <pc:spChg chg="mod">
          <ac:chgData name="Than Quang Khoat" userId="b24b097a-3ba7-4fd8-ad2c-0f2ed537794d" providerId="ADAL" clId="{DEF50569-1341-F54D-8DE1-07FC3F88DED1}" dt="2023-01-03T08:43:40.207" v="870"/>
          <ac:spMkLst>
            <pc:docMk/>
            <pc:sldMk cId="800605629" sldId="848"/>
            <ac:spMk id="4097" creationId="{207C76AF-5CA0-4399-8F1E-06AB171C92AD}"/>
          </ac:spMkLst>
        </pc:spChg>
        <pc:spChg chg="del">
          <ac:chgData name="Than Quang Khoat" userId="b24b097a-3ba7-4fd8-ad2c-0f2ed537794d" providerId="ADAL" clId="{DEF50569-1341-F54D-8DE1-07FC3F88DED1}" dt="2023-01-03T08:43:59.953" v="871" actId="478"/>
          <ac:spMkLst>
            <pc:docMk/>
            <pc:sldMk cId="800605629" sldId="848"/>
            <ac:spMk id="4098" creationId="{ADECD8B5-4877-46BE-98AA-2DD745383A16}"/>
          </ac:spMkLst>
        </pc:spChg>
        <pc:grpChg chg="add mod">
          <ac:chgData name="Than Quang Khoat" userId="b24b097a-3ba7-4fd8-ad2c-0f2ed537794d" providerId="ADAL" clId="{DEF50569-1341-F54D-8DE1-07FC3F88DED1}" dt="2023-01-03T08:45:15.660" v="875" actId="478"/>
          <ac:grpSpMkLst>
            <pc:docMk/>
            <pc:sldMk cId="800605629" sldId="848"/>
            <ac:grpSpMk id="7" creationId="{1DBA15DC-F01C-F96E-9BAE-B4D45A2B922B}"/>
          </ac:grpSpMkLst>
        </pc:grpChg>
      </pc:sldChg>
      <pc:sldChg chg="modSp add mod modAnim">
        <pc:chgData name="Than Quang Khoat" userId="b24b097a-3ba7-4fd8-ad2c-0f2ed537794d" providerId="ADAL" clId="{DEF50569-1341-F54D-8DE1-07FC3F88DED1}" dt="2023-01-03T15:36:52.429" v="2780"/>
        <pc:sldMkLst>
          <pc:docMk/>
          <pc:sldMk cId="122962571" sldId="849"/>
        </pc:sldMkLst>
        <pc:spChg chg="mod">
          <ac:chgData name="Than Quang Khoat" userId="b24b097a-3ba7-4fd8-ad2c-0f2ed537794d" providerId="ADAL" clId="{DEF50569-1341-F54D-8DE1-07FC3F88DED1}" dt="2023-01-03T08:18:44.210" v="643" actId="20577"/>
          <ac:spMkLst>
            <pc:docMk/>
            <pc:sldMk cId="122962571" sldId="849"/>
            <ac:spMk id="7" creationId="{BF7879E5-27D2-745A-42D2-070863F95F89}"/>
          </ac:spMkLst>
        </pc:spChg>
        <pc:spChg chg="mod">
          <ac:chgData name="Than Quang Khoat" userId="b24b097a-3ba7-4fd8-ad2c-0f2ed537794d" providerId="ADAL" clId="{DEF50569-1341-F54D-8DE1-07FC3F88DED1}" dt="2023-01-03T08:19:40.887" v="650" actId="20577"/>
          <ac:spMkLst>
            <pc:docMk/>
            <pc:sldMk cId="122962571" sldId="849"/>
            <ac:spMk id="12" creationId="{9C462D85-298C-6508-C9BF-8A7FA095A08B}"/>
          </ac:spMkLst>
        </pc:spChg>
        <pc:spChg chg="mod">
          <ac:chgData name="Than Quang Khoat" userId="b24b097a-3ba7-4fd8-ad2c-0f2ed537794d" providerId="ADAL" clId="{DEF50569-1341-F54D-8DE1-07FC3F88DED1}" dt="2023-01-03T08:19:30.473" v="648" actId="14100"/>
          <ac:spMkLst>
            <pc:docMk/>
            <pc:sldMk cId="122962571" sldId="849"/>
            <ac:spMk id="30" creationId="{E70CEC67-398B-B0DA-FAB9-A600F0D24E52}"/>
          </ac:spMkLst>
        </pc:spChg>
      </pc:sldChg>
      <pc:sldChg chg="addSp delSp modSp add mod ord modAnim">
        <pc:chgData name="Than Quang Khoat" userId="b24b097a-3ba7-4fd8-ad2c-0f2ed537794d" providerId="ADAL" clId="{DEF50569-1341-F54D-8DE1-07FC3F88DED1}" dt="2023-01-03T15:39:13.579" v="2789"/>
        <pc:sldMkLst>
          <pc:docMk/>
          <pc:sldMk cId="990168414" sldId="850"/>
        </pc:sldMkLst>
        <pc:spChg chg="mod">
          <ac:chgData name="Than Quang Khoat" userId="b24b097a-3ba7-4fd8-ad2c-0f2ed537794d" providerId="ADAL" clId="{DEF50569-1341-F54D-8DE1-07FC3F88DED1}" dt="2023-01-03T09:50:34.745" v="1197" actId="478"/>
          <ac:spMkLst>
            <pc:docMk/>
            <pc:sldMk cId="990168414" sldId="850"/>
            <ac:spMk id="3" creationId="{54D3E854-A15A-F448-F0CB-5BFA30F5FCF6}"/>
          </ac:spMkLst>
        </pc:spChg>
        <pc:spChg chg="mod">
          <ac:chgData name="Than Quang Khoat" userId="b24b097a-3ba7-4fd8-ad2c-0f2ed537794d" providerId="ADAL" clId="{DEF50569-1341-F54D-8DE1-07FC3F88DED1}" dt="2023-01-03T10:56:04.298" v="1368" actId="20577"/>
          <ac:spMkLst>
            <pc:docMk/>
            <pc:sldMk cId="990168414" sldId="850"/>
            <ac:spMk id="5" creationId="{1792FCC3-1AF8-837B-8697-74FA16152220}"/>
          </ac:spMkLst>
        </pc:spChg>
        <pc:spChg chg="mod">
          <ac:chgData name="Than Quang Khoat" userId="b24b097a-3ba7-4fd8-ad2c-0f2ed537794d" providerId="ADAL" clId="{DEF50569-1341-F54D-8DE1-07FC3F88DED1}" dt="2023-01-03T10:56:09.225" v="1370" actId="20577"/>
          <ac:spMkLst>
            <pc:docMk/>
            <pc:sldMk cId="990168414" sldId="850"/>
            <ac:spMk id="6" creationId="{A971756A-2D9A-3F12-E2F7-30006B6E97E6}"/>
          </ac:spMkLst>
        </pc:spChg>
        <pc:spChg chg="mod">
          <ac:chgData name="Than Quang Khoat" userId="b24b097a-3ba7-4fd8-ad2c-0f2ed537794d" providerId="ADAL" clId="{DEF50569-1341-F54D-8DE1-07FC3F88DED1}" dt="2023-01-03T10:56:12.634" v="1371" actId="20577"/>
          <ac:spMkLst>
            <pc:docMk/>
            <pc:sldMk cId="990168414" sldId="850"/>
            <ac:spMk id="7" creationId="{1181C20C-92B4-7C4D-76A3-78D3E6AFC296}"/>
          </ac:spMkLst>
        </pc:spChg>
        <pc:spChg chg="mod">
          <ac:chgData name="Than Quang Khoat" userId="b24b097a-3ba7-4fd8-ad2c-0f2ed537794d" providerId="ADAL" clId="{DEF50569-1341-F54D-8DE1-07FC3F88DED1}" dt="2023-01-03T09:50:34.745" v="1197" actId="478"/>
          <ac:spMkLst>
            <pc:docMk/>
            <pc:sldMk cId="990168414" sldId="850"/>
            <ac:spMk id="8" creationId="{A3CF51D9-C1D3-F746-4E56-A904E4651A43}"/>
          </ac:spMkLst>
        </pc:spChg>
        <pc:spChg chg="mod">
          <ac:chgData name="Than Quang Khoat" userId="b24b097a-3ba7-4fd8-ad2c-0f2ed537794d" providerId="ADAL" clId="{DEF50569-1341-F54D-8DE1-07FC3F88DED1}" dt="2023-01-03T09:50:34.745" v="1197" actId="478"/>
          <ac:spMkLst>
            <pc:docMk/>
            <pc:sldMk cId="990168414" sldId="850"/>
            <ac:spMk id="9" creationId="{5A596B80-3009-D0E8-D933-2DF20DE2F900}"/>
          </ac:spMkLst>
        </pc:spChg>
        <pc:spChg chg="mod">
          <ac:chgData name="Than Quang Khoat" userId="b24b097a-3ba7-4fd8-ad2c-0f2ed537794d" providerId="ADAL" clId="{DEF50569-1341-F54D-8DE1-07FC3F88DED1}" dt="2023-01-03T09:50:34.745" v="1197" actId="478"/>
          <ac:spMkLst>
            <pc:docMk/>
            <pc:sldMk cId="990168414" sldId="850"/>
            <ac:spMk id="10" creationId="{CEF3DD1E-9150-0F16-8359-3B9DF4AD374D}"/>
          </ac:spMkLst>
        </pc:spChg>
        <pc:spChg chg="mod">
          <ac:chgData name="Than Quang Khoat" userId="b24b097a-3ba7-4fd8-ad2c-0f2ed537794d" providerId="ADAL" clId="{DEF50569-1341-F54D-8DE1-07FC3F88DED1}" dt="2023-01-03T09:50:34.745" v="1197" actId="478"/>
          <ac:spMkLst>
            <pc:docMk/>
            <pc:sldMk cId="990168414" sldId="850"/>
            <ac:spMk id="11" creationId="{32675B2E-3D15-0C83-5092-1F6E5202D5F8}"/>
          </ac:spMkLst>
        </pc:spChg>
        <pc:spChg chg="mod">
          <ac:chgData name="Than Quang Khoat" userId="b24b097a-3ba7-4fd8-ad2c-0f2ed537794d" providerId="ADAL" clId="{DEF50569-1341-F54D-8DE1-07FC3F88DED1}" dt="2023-01-03T10:56:06.876" v="1369" actId="20577"/>
          <ac:spMkLst>
            <pc:docMk/>
            <pc:sldMk cId="990168414" sldId="850"/>
            <ac:spMk id="12" creationId="{D2EFE8AB-D578-F801-7F28-7974B9F19394}"/>
          </ac:spMkLst>
        </pc:spChg>
        <pc:spChg chg="del mod">
          <ac:chgData name="Than Quang Khoat" userId="b24b097a-3ba7-4fd8-ad2c-0f2ed537794d" providerId="ADAL" clId="{DEF50569-1341-F54D-8DE1-07FC3F88DED1}" dt="2023-01-03T09:50:34.745" v="1197" actId="478"/>
          <ac:spMkLst>
            <pc:docMk/>
            <pc:sldMk cId="990168414" sldId="850"/>
            <ac:spMk id="13" creationId="{B896A3E6-3A27-A777-7305-34C58346398C}"/>
          </ac:spMkLst>
        </pc:spChg>
        <pc:spChg chg="del mod">
          <ac:chgData name="Than Quang Khoat" userId="b24b097a-3ba7-4fd8-ad2c-0f2ed537794d" providerId="ADAL" clId="{DEF50569-1341-F54D-8DE1-07FC3F88DED1}" dt="2023-01-03T09:50:31.882" v="1196" actId="478"/>
          <ac:spMkLst>
            <pc:docMk/>
            <pc:sldMk cId="990168414" sldId="850"/>
            <ac:spMk id="14" creationId="{7EFDED24-7C80-F333-A79F-DCDC64AB74A4}"/>
          </ac:spMkLst>
        </pc:spChg>
        <pc:spChg chg="mod">
          <ac:chgData name="Than Quang Khoat" userId="b24b097a-3ba7-4fd8-ad2c-0f2ed537794d" providerId="ADAL" clId="{DEF50569-1341-F54D-8DE1-07FC3F88DED1}" dt="2023-01-03T09:47:41.617" v="1058" actId="20577"/>
          <ac:spMkLst>
            <pc:docMk/>
            <pc:sldMk cId="990168414" sldId="850"/>
            <ac:spMk id="4097" creationId="{207C76AF-5CA0-4399-8F1E-06AB171C92AD}"/>
          </ac:spMkLst>
        </pc:spChg>
        <pc:spChg chg="mod">
          <ac:chgData name="Than Quang Khoat" userId="b24b097a-3ba7-4fd8-ad2c-0f2ed537794d" providerId="ADAL" clId="{DEF50569-1341-F54D-8DE1-07FC3F88DED1}" dt="2023-01-03T09:55:47.776" v="1355" actId="20577"/>
          <ac:spMkLst>
            <pc:docMk/>
            <pc:sldMk cId="990168414" sldId="850"/>
            <ac:spMk id="4098" creationId="{ADECD8B5-4877-46BE-98AA-2DD745383A16}"/>
          </ac:spMkLst>
        </pc:spChg>
        <pc:grpChg chg="add mod">
          <ac:chgData name="Than Quang Khoat" userId="b24b097a-3ba7-4fd8-ad2c-0f2ed537794d" providerId="ADAL" clId="{DEF50569-1341-F54D-8DE1-07FC3F88DED1}" dt="2023-01-03T09:54:41.275" v="1344" actId="1076"/>
          <ac:grpSpMkLst>
            <pc:docMk/>
            <pc:sldMk cId="990168414" sldId="850"/>
            <ac:grpSpMk id="2" creationId="{EFFBD47D-9018-5D50-59AC-A86166BF92D0}"/>
          </ac:grpSpMkLst>
        </pc:grpChg>
        <pc:cxnChg chg="mod">
          <ac:chgData name="Than Quang Khoat" userId="b24b097a-3ba7-4fd8-ad2c-0f2ed537794d" providerId="ADAL" clId="{DEF50569-1341-F54D-8DE1-07FC3F88DED1}" dt="2023-01-03T09:50:34.745" v="1197" actId="478"/>
          <ac:cxnSpMkLst>
            <pc:docMk/>
            <pc:sldMk cId="990168414" sldId="850"/>
            <ac:cxnSpMk id="15" creationId="{2A586178-41B2-2D22-5C79-36F6026C1998}"/>
          </ac:cxnSpMkLst>
        </pc:cxnChg>
        <pc:cxnChg chg="mod">
          <ac:chgData name="Than Quang Khoat" userId="b24b097a-3ba7-4fd8-ad2c-0f2ed537794d" providerId="ADAL" clId="{DEF50569-1341-F54D-8DE1-07FC3F88DED1}" dt="2023-01-03T09:50:34.745" v="1197" actId="478"/>
          <ac:cxnSpMkLst>
            <pc:docMk/>
            <pc:sldMk cId="990168414" sldId="850"/>
            <ac:cxnSpMk id="16" creationId="{F1035476-1894-7EE6-0BCD-88495FC8703C}"/>
          </ac:cxnSpMkLst>
        </pc:cxnChg>
        <pc:cxnChg chg="mod">
          <ac:chgData name="Than Quang Khoat" userId="b24b097a-3ba7-4fd8-ad2c-0f2ed537794d" providerId="ADAL" clId="{DEF50569-1341-F54D-8DE1-07FC3F88DED1}" dt="2023-01-03T09:50:34.745" v="1197" actId="478"/>
          <ac:cxnSpMkLst>
            <pc:docMk/>
            <pc:sldMk cId="990168414" sldId="850"/>
            <ac:cxnSpMk id="17" creationId="{0D72E7A3-9E4F-7F41-06F4-C0192FF3BEB6}"/>
          </ac:cxnSpMkLst>
        </pc:cxnChg>
        <pc:cxnChg chg="mod">
          <ac:chgData name="Than Quang Khoat" userId="b24b097a-3ba7-4fd8-ad2c-0f2ed537794d" providerId="ADAL" clId="{DEF50569-1341-F54D-8DE1-07FC3F88DED1}" dt="2023-01-03T09:50:34.745" v="1197" actId="478"/>
          <ac:cxnSpMkLst>
            <pc:docMk/>
            <pc:sldMk cId="990168414" sldId="850"/>
            <ac:cxnSpMk id="18" creationId="{DB5D9E97-F883-025C-4BE3-C2C2293F65FA}"/>
          </ac:cxnSpMkLst>
        </pc:cxnChg>
        <pc:cxnChg chg="mod">
          <ac:chgData name="Than Quang Khoat" userId="b24b097a-3ba7-4fd8-ad2c-0f2ed537794d" providerId="ADAL" clId="{DEF50569-1341-F54D-8DE1-07FC3F88DED1}" dt="2023-01-03T09:50:34.745" v="1197" actId="478"/>
          <ac:cxnSpMkLst>
            <pc:docMk/>
            <pc:sldMk cId="990168414" sldId="850"/>
            <ac:cxnSpMk id="19" creationId="{99638A6A-0697-E100-F020-79736223CE45}"/>
          </ac:cxnSpMkLst>
        </pc:cxnChg>
        <pc:cxnChg chg="mod">
          <ac:chgData name="Than Quang Khoat" userId="b24b097a-3ba7-4fd8-ad2c-0f2ed537794d" providerId="ADAL" clId="{DEF50569-1341-F54D-8DE1-07FC3F88DED1}" dt="2023-01-03T09:50:34.745" v="1197" actId="478"/>
          <ac:cxnSpMkLst>
            <pc:docMk/>
            <pc:sldMk cId="990168414" sldId="850"/>
            <ac:cxnSpMk id="20" creationId="{EBDCD0BA-9778-F1E0-A5F9-E11ED4B57EB3}"/>
          </ac:cxnSpMkLst>
        </pc:cxnChg>
        <pc:cxnChg chg="mod">
          <ac:chgData name="Than Quang Khoat" userId="b24b097a-3ba7-4fd8-ad2c-0f2ed537794d" providerId="ADAL" clId="{DEF50569-1341-F54D-8DE1-07FC3F88DED1}" dt="2023-01-03T09:50:34.745" v="1197" actId="478"/>
          <ac:cxnSpMkLst>
            <pc:docMk/>
            <pc:sldMk cId="990168414" sldId="850"/>
            <ac:cxnSpMk id="21" creationId="{1481939E-FC2F-1DFE-0DF2-556726250522}"/>
          </ac:cxnSpMkLst>
        </pc:cxnChg>
        <pc:cxnChg chg="mod">
          <ac:chgData name="Than Quang Khoat" userId="b24b097a-3ba7-4fd8-ad2c-0f2ed537794d" providerId="ADAL" clId="{DEF50569-1341-F54D-8DE1-07FC3F88DED1}" dt="2023-01-03T09:50:34.745" v="1197" actId="478"/>
          <ac:cxnSpMkLst>
            <pc:docMk/>
            <pc:sldMk cId="990168414" sldId="850"/>
            <ac:cxnSpMk id="22" creationId="{34BE1E44-0815-4320-5175-BD166BECB639}"/>
          </ac:cxnSpMkLst>
        </pc:cxnChg>
        <pc:cxnChg chg="mod">
          <ac:chgData name="Than Quang Khoat" userId="b24b097a-3ba7-4fd8-ad2c-0f2ed537794d" providerId="ADAL" clId="{DEF50569-1341-F54D-8DE1-07FC3F88DED1}" dt="2023-01-03T09:50:34.745" v="1197" actId="478"/>
          <ac:cxnSpMkLst>
            <pc:docMk/>
            <pc:sldMk cId="990168414" sldId="850"/>
            <ac:cxnSpMk id="23" creationId="{59618E7F-3BE5-DACD-31BA-16780E6DF197}"/>
          </ac:cxnSpMkLst>
        </pc:cxnChg>
        <pc:cxnChg chg="mod">
          <ac:chgData name="Than Quang Khoat" userId="b24b097a-3ba7-4fd8-ad2c-0f2ed537794d" providerId="ADAL" clId="{DEF50569-1341-F54D-8DE1-07FC3F88DED1}" dt="2023-01-03T09:50:34.745" v="1197" actId="478"/>
          <ac:cxnSpMkLst>
            <pc:docMk/>
            <pc:sldMk cId="990168414" sldId="850"/>
            <ac:cxnSpMk id="24" creationId="{611086FA-7A31-C513-9E36-AB13E4EBF38E}"/>
          </ac:cxnSpMkLst>
        </pc:cxnChg>
        <pc:cxnChg chg="mod">
          <ac:chgData name="Than Quang Khoat" userId="b24b097a-3ba7-4fd8-ad2c-0f2ed537794d" providerId="ADAL" clId="{DEF50569-1341-F54D-8DE1-07FC3F88DED1}" dt="2023-01-03T09:50:34.745" v="1197" actId="478"/>
          <ac:cxnSpMkLst>
            <pc:docMk/>
            <pc:sldMk cId="990168414" sldId="850"/>
            <ac:cxnSpMk id="25" creationId="{AB04B14E-8D59-2B8A-FDF7-6513601C230C}"/>
          </ac:cxnSpMkLst>
        </pc:cxnChg>
        <pc:cxnChg chg="mod">
          <ac:chgData name="Than Quang Khoat" userId="b24b097a-3ba7-4fd8-ad2c-0f2ed537794d" providerId="ADAL" clId="{DEF50569-1341-F54D-8DE1-07FC3F88DED1}" dt="2023-01-03T09:50:34.745" v="1197" actId="478"/>
          <ac:cxnSpMkLst>
            <pc:docMk/>
            <pc:sldMk cId="990168414" sldId="850"/>
            <ac:cxnSpMk id="26" creationId="{215EAA90-ABF9-484A-D697-2564466D16C0}"/>
          </ac:cxnSpMkLst>
        </pc:cxnChg>
        <pc:cxnChg chg="mod">
          <ac:chgData name="Than Quang Khoat" userId="b24b097a-3ba7-4fd8-ad2c-0f2ed537794d" providerId="ADAL" clId="{DEF50569-1341-F54D-8DE1-07FC3F88DED1}" dt="2023-01-03T09:50:34.745" v="1197" actId="478"/>
          <ac:cxnSpMkLst>
            <pc:docMk/>
            <pc:sldMk cId="990168414" sldId="850"/>
            <ac:cxnSpMk id="27" creationId="{F2445618-5508-B5E2-FD96-6C2C61A6FA59}"/>
          </ac:cxnSpMkLst>
        </pc:cxnChg>
      </pc:sldChg>
      <pc:sldChg chg="add del">
        <pc:chgData name="Than Quang Khoat" userId="b24b097a-3ba7-4fd8-ad2c-0f2ed537794d" providerId="ADAL" clId="{DEF50569-1341-F54D-8DE1-07FC3F88DED1}" dt="2023-01-03T09:56:22.743" v="1356" actId="2696"/>
        <pc:sldMkLst>
          <pc:docMk/>
          <pc:sldMk cId="230343828" sldId="851"/>
        </pc:sldMkLst>
      </pc:sldChg>
      <pc:sldChg chg="add del">
        <pc:chgData name="Than Quang Khoat" userId="b24b097a-3ba7-4fd8-ad2c-0f2ed537794d" providerId="ADAL" clId="{DEF50569-1341-F54D-8DE1-07FC3F88DED1}" dt="2023-01-03T11:20:50.780" v="1516" actId="2696"/>
        <pc:sldMkLst>
          <pc:docMk/>
          <pc:sldMk cId="2165938643" sldId="852"/>
        </pc:sldMkLst>
      </pc:sldChg>
      <pc:sldChg chg="addSp delSp modSp new mod">
        <pc:chgData name="Than Quang Khoat" userId="b24b097a-3ba7-4fd8-ad2c-0f2ed537794d" providerId="ADAL" clId="{DEF50569-1341-F54D-8DE1-07FC3F88DED1}" dt="2023-01-03T14:56:25.657" v="2573" actId="478"/>
        <pc:sldMkLst>
          <pc:docMk/>
          <pc:sldMk cId="93685755" sldId="853"/>
        </pc:sldMkLst>
        <pc:spChg chg="mod">
          <ac:chgData name="Than Quang Khoat" userId="b24b097a-3ba7-4fd8-ad2c-0f2ed537794d" providerId="ADAL" clId="{DEF50569-1341-F54D-8DE1-07FC3F88DED1}" dt="2023-01-03T11:02:57.045" v="1436" actId="20577"/>
          <ac:spMkLst>
            <pc:docMk/>
            <pc:sldMk cId="93685755" sldId="853"/>
            <ac:spMk id="2" creationId="{9AE91D03-128C-5AD6-4342-313DD30775D8}"/>
          </ac:spMkLst>
        </pc:spChg>
        <pc:spChg chg="del">
          <ac:chgData name="Than Quang Khoat" userId="b24b097a-3ba7-4fd8-ad2c-0f2ed537794d" providerId="ADAL" clId="{DEF50569-1341-F54D-8DE1-07FC3F88DED1}" dt="2023-01-03T14:56:25.657" v="2573" actId="478"/>
          <ac:spMkLst>
            <pc:docMk/>
            <pc:sldMk cId="93685755" sldId="853"/>
            <ac:spMk id="3" creationId="{6C8A6ABB-9159-C26D-7826-B1B15A93AA38}"/>
          </ac:spMkLst>
        </pc:spChg>
        <pc:spChg chg="add mod">
          <ac:chgData name="Than Quang Khoat" userId="b24b097a-3ba7-4fd8-ad2c-0f2ed537794d" providerId="ADAL" clId="{DEF50569-1341-F54D-8DE1-07FC3F88DED1}" dt="2023-01-03T11:18:01.054" v="1471"/>
          <ac:spMkLst>
            <pc:docMk/>
            <pc:sldMk cId="93685755" sldId="853"/>
            <ac:spMk id="4" creationId="{9C59F646-B829-AEEF-EBAF-A6ACB2D43387}"/>
          </ac:spMkLst>
        </pc:spChg>
      </pc:sldChg>
      <pc:sldChg chg="addSp delSp modSp add mod">
        <pc:chgData name="Than Quang Khoat" userId="b24b097a-3ba7-4fd8-ad2c-0f2ed537794d" providerId="ADAL" clId="{DEF50569-1341-F54D-8DE1-07FC3F88DED1}" dt="2023-01-03T11:18:01.054" v="1471"/>
        <pc:sldMkLst>
          <pc:docMk/>
          <pc:sldMk cId="1451316663" sldId="854"/>
        </pc:sldMkLst>
        <pc:spChg chg="mod">
          <ac:chgData name="Than Quang Khoat" userId="b24b097a-3ba7-4fd8-ad2c-0f2ed537794d" providerId="ADAL" clId="{DEF50569-1341-F54D-8DE1-07FC3F88DED1}" dt="2023-01-03T11:09:28.392" v="1447" actId="20577"/>
          <ac:spMkLst>
            <pc:docMk/>
            <pc:sldMk cId="1451316663" sldId="854"/>
            <ac:spMk id="2" creationId="{9AE91D03-128C-5AD6-4342-313DD30775D8}"/>
          </ac:spMkLst>
        </pc:spChg>
        <pc:spChg chg="del">
          <ac:chgData name="Than Quang Khoat" userId="b24b097a-3ba7-4fd8-ad2c-0f2ed537794d" providerId="ADAL" clId="{DEF50569-1341-F54D-8DE1-07FC3F88DED1}" dt="2023-01-03T11:09:34.392" v="1448" actId="478"/>
          <ac:spMkLst>
            <pc:docMk/>
            <pc:sldMk cId="1451316663" sldId="854"/>
            <ac:spMk id="3" creationId="{6C8A6ABB-9159-C26D-7826-B1B15A93AA38}"/>
          </ac:spMkLst>
        </pc:spChg>
        <pc:spChg chg="add mod">
          <ac:chgData name="Than Quang Khoat" userId="b24b097a-3ba7-4fd8-ad2c-0f2ed537794d" providerId="ADAL" clId="{DEF50569-1341-F54D-8DE1-07FC3F88DED1}" dt="2023-01-03T11:18:01.054" v="1471"/>
          <ac:spMkLst>
            <pc:docMk/>
            <pc:sldMk cId="1451316663" sldId="854"/>
            <ac:spMk id="4" creationId="{655396BC-DE1F-0EAD-1129-DDC8FD25F60A}"/>
          </ac:spMkLst>
        </pc:spChg>
      </pc:sldChg>
      <pc:sldChg chg="add del">
        <pc:chgData name="Than Quang Khoat" userId="b24b097a-3ba7-4fd8-ad2c-0f2ed537794d" providerId="ADAL" clId="{DEF50569-1341-F54D-8DE1-07FC3F88DED1}" dt="2023-01-03T11:16:28.157" v="1466" actId="2696"/>
        <pc:sldMkLst>
          <pc:docMk/>
          <pc:sldMk cId="0" sldId="855"/>
        </pc:sldMkLst>
      </pc:sldChg>
      <pc:sldChg chg="delSp modSp add mod">
        <pc:chgData name="Than Quang Khoat" userId="b24b097a-3ba7-4fd8-ad2c-0f2ed537794d" providerId="ADAL" clId="{DEF50569-1341-F54D-8DE1-07FC3F88DED1}" dt="2023-01-03T15:40:05.900" v="2790" actId="2711"/>
        <pc:sldMkLst>
          <pc:docMk/>
          <pc:sldMk cId="2814081081" sldId="855"/>
        </pc:sldMkLst>
        <pc:spChg chg="mod">
          <ac:chgData name="Than Quang Khoat" userId="b24b097a-3ba7-4fd8-ad2c-0f2ed537794d" providerId="ADAL" clId="{DEF50569-1341-F54D-8DE1-07FC3F88DED1}" dt="2023-01-03T15:40:05.900" v="2790" actId="2711"/>
          <ac:spMkLst>
            <pc:docMk/>
            <pc:sldMk cId="2814081081" sldId="855"/>
            <ac:spMk id="2" creationId="{9AE91D03-128C-5AD6-4342-313DD30775D8}"/>
          </ac:spMkLst>
        </pc:spChg>
        <pc:spChg chg="del">
          <ac:chgData name="Than Quang Khoat" userId="b24b097a-3ba7-4fd8-ad2c-0f2ed537794d" providerId="ADAL" clId="{DEF50569-1341-F54D-8DE1-07FC3F88DED1}" dt="2023-01-03T11:21:47.835" v="1536" actId="478"/>
          <ac:spMkLst>
            <pc:docMk/>
            <pc:sldMk cId="2814081081" sldId="855"/>
            <ac:spMk id="3" creationId="{6C8A6ABB-9159-C26D-7826-B1B15A93AA38}"/>
          </ac:spMkLst>
        </pc:spChg>
      </pc:sldChg>
      <pc:sldChg chg="addSp delSp modSp add mod">
        <pc:chgData name="Than Quang Khoat" userId="b24b097a-3ba7-4fd8-ad2c-0f2ed537794d" providerId="ADAL" clId="{DEF50569-1341-F54D-8DE1-07FC3F88DED1}" dt="2023-01-03T11:37:44.177" v="1795" actId="1076"/>
        <pc:sldMkLst>
          <pc:docMk/>
          <pc:sldMk cId="1033405670" sldId="856"/>
        </pc:sldMkLst>
        <pc:spChg chg="add del mod">
          <ac:chgData name="Than Quang Khoat" userId="b24b097a-3ba7-4fd8-ad2c-0f2ed537794d" providerId="ADAL" clId="{DEF50569-1341-F54D-8DE1-07FC3F88DED1}" dt="2023-01-03T11:28:30.412" v="1604" actId="478"/>
          <ac:spMkLst>
            <pc:docMk/>
            <pc:sldMk cId="1033405670" sldId="856"/>
            <ac:spMk id="2" creationId="{E97CBE98-3FF1-595C-4EDD-3FCDF313E131}"/>
          </ac:spMkLst>
        </pc:spChg>
        <pc:spChg chg="add mod">
          <ac:chgData name="Than Quang Khoat" userId="b24b097a-3ba7-4fd8-ad2c-0f2ed537794d" providerId="ADAL" clId="{DEF50569-1341-F54D-8DE1-07FC3F88DED1}" dt="2023-01-03T11:37:25.237" v="1794" actId="404"/>
          <ac:spMkLst>
            <pc:docMk/>
            <pc:sldMk cId="1033405670" sldId="856"/>
            <ac:spMk id="3" creationId="{6704A534-BD43-4887-3591-A9CAFE1517A4}"/>
          </ac:spMkLst>
        </pc:spChg>
        <pc:spChg chg="add mod">
          <ac:chgData name="Than Quang Khoat" userId="b24b097a-3ba7-4fd8-ad2c-0f2ed537794d" providerId="ADAL" clId="{DEF50569-1341-F54D-8DE1-07FC3F88DED1}" dt="2023-01-03T11:37:44.177" v="1795" actId="1076"/>
          <ac:spMkLst>
            <pc:docMk/>
            <pc:sldMk cId="1033405670" sldId="856"/>
            <ac:spMk id="6" creationId="{9632C4E1-72B0-58E3-E6B7-E16648DC4336}"/>
          </ac:spMkLst>
        </pc:spChg>
        <pc:spChg chg="add mod">
          <ac:chgData name="Than Quang Khoat" userId="b24b097a-3ba7-4fd8-ad2c-0f2ed537794d" providerId="ADAL" clId="{DEF50569-1341-F54D-8DE1-07FC3F88DED1}" dt="2023-01-03T11:37:44.177" v="1795" actId="1076"/>
          <ac:spMkLst>
            <pc:docMk/>
            <pc:sldMk cId="1033405670" sldId="856"/>
            <ac:spMk id="7" creationId="{D5FD2295-A0DA-5896-25CD-9C48C0B7575B}"/>
          </ac:spMkLst>
        </pc:spChg>
        <pc:spChg chg="add mod">
          <ac:chgData name="Than Quang Khoat" userId="b24b097a-3ba7-4fd8-ad2c-0f2ed537794d" providerId="ADAL" clId="{DEF50569-1341-F54D-8DE1-07FC3F88DED1}" dt="2023-01-03T11:37:44.177" v="1795" actId="1076"/>
          <ac:spMkLst>
            <pc:docMk/>
            <pc:sldMk cId="1033405670" sldId="856"/>
            <ac:spMk id="8" creationId="{1423C185-9CC0-5060-5124-1A562970725F}"/>
          </ac:spMkLst>
        </pc:spChg>
        <pc:spChg chg="add mod">
          <ac:chgData name="Than Quang Khoat" userId="b24b097a-3ba7-4fd8-ad2c-0f2ed537794d" providerId="ADAL" clId="{DEF50569-1341-F54D-8DE1-07FC3F88DED1}" dt="2023-01-03T11:37:44.177" v="1795" actId="1076"/>
          <ac:spMkLst>
            <pc:docMk/>
            <pc:sldMk cId="1033405670" sldId="856"/>
            <ac:spMk id="9" creationId="{C9DAD64E-E2A3-E88B-B2F5-1DF3791A46CF}"/>
          </ac:spMkLst>
        </pc:spChg>
        <pc:spChg chg="add mod">
          <ac:chgData name="Than Quang Khoat" userId="b24b097a-3ba7-4fd8-ad2c-0f2ed537794d" providerId="ADAL" clId="{DEF50569-1341-F54D-8DE1-07FC3F88DED1}" dt="2023-01-03T11:37:44.177" v="1795" actId="1076"/>
          <ac:spMkLst>
            <pc:docMk/>
            <pc:sldMk cId="1033405670" sldId="856"/>
            <ac:spMk id="10" creationId="{2372FCD9-7BF0-647B-C9B4-BCE80E9EBB6F}"/>
          </ac:spMkLst>
        </pc:spChg>
        <pc:spChg chg="mod">
          <ac:chgData name="Than Quang Khoat" userId="b24b097a-3ba7-4fd8-ad2c-0f2ed537794d" providerId="ADAL" clId="{DEF50569-1341-F54D-8DE1-07FC3F88DED1}" dt="2023-01-03T11:25:35.496" v="1557" actId="20577"/>
          <ac:spMkLst>
            <pc:docMk/>
            <pc:sldMk cId="1033405670" sldId="856"/>
            <ac:spMk id="9217" creationId="{CE546CC4-44A3-409B-A0B0-EDD224D53C22}"/>
          </ac:spMkLst>
        </pc:spChg>
        <pc:grpChg chg="add mod">
          <ac:chgData name="Than Quang Khoat" userId="b24b097a-3ba7-4fd8-ad2c-0f2ed537794d" providerId="ADAL" clId="{DEF50569-1341-F54D-8DE1-07FC3F88DED1}" dt="2023-01-03T11:37:44.177" v="1795" actId="1076"/>
          <ac:grpSpMkLst>
            <pc:docMk/>
            <pc:sldMk cId="1033405670" sldId="856"/>
            <ac:grpSpMk id="11" creationId="{EDE4331D-29AA-3939-D21D-B55CDB0A6473}"/>
          </ac:grpSpMkLst>
        </pc:grpChg>
        <pc:picChg chg="add mod">
          <ac:chgData name="Than Quang Khoat" userId="b24b097a-3ba7-4fd8-ad2c-0f2ed537794d" providerId="ADAL" clId="{DEF50569-1341-F54D-8DE1-07FC3F88DED1}" dt="2023-01-03T11:37:44.177" v="1795" actId="1076"/>
          <ac:picMkLst>
            <pc:docMk/>
            <pc:sldMk cId="1033405670" sldId="856"/>
            <ac:picMk id="5" creationId="{53A368EF-9FEC-449F-59BF-DF9BE8059B7A}"/>
          </ac:picMkLst>
        </pc:picChg>
        <pc:picChg chg="del mod">
          <ac:chgData name="Than Quang Khoat" userId="b24b097a-3ba7-4fd8-ad2c-0f2ed537794d" providerId="ADAL" clId="{DEF50569-1341-F54D-8DE1-07FC3F88DED1}" dt="2023-01-03T11:31:05.972" v="1727" actId="478"/>
          <ac:picMkLst>
            <pc:docMk/>
            <pc:sldMk cId="1033405670" sldId="856"/>
            <ac:picMk id="9218" creationId="{A92A60C1-067F-49B2-AEEA-506EC4EE4DF1}"/>
          </ac:picMkLst>
        </pc:picChg>
      </pc:sldChg>
      <pc:sldChg chg="addSp modSp add mod modAnim">
        <pc:chgData name="Than Quang Khoat" userId="b24b097a-3ba7-4fd8-ad2c-0f2ed537794d" providerId="ADAL" clId="{DEF50569-1341-F54D-8DE1-07FC3F88DED1}" dt="2023-01-04T00:34:35.433" v="2829"/>
        <pc:sldMkLst>
          <pc:docMk/>
          <pc:sldMk cId="4253207942" sldId="857"/>
        </pc:sldMkLst>
        <pc:spChg chg="mod">
          <ac:chgData name="Than Quang Khoat" userId="b24b097a-3ba7-4fd8-ad2c-0f2ed537794d" providerId="ADAL" clId="{DEF50569-1341-F54D-8DE1-07FC3F88DED1}" dt="2023-01-03T12:30:13.319" v="1823"/>
          <ac:spMkLst>
            <pc:docMk/>
            <pc:sldMk cId="4253207942" sldId="857"/>
            <ac:spMk id="4097" creationId="{207C76AF-5CA0-4399-8F1E-06AB171C92AD}"/>
          </ac:spMkLst>
        </pc:spChg>
        <pc:spChg chg="mod">
          <ac:chgData name="Than Quang Khoat" userId="b24b097a-3ba7-4fd8-ad2c-0f2ed537794d" providerId="ADAL" clId="{DEF50569-1341-F54D-8DE1-07FC3F88DED1}" dt="2023-01-03T12:54:27.088" v="1946" actId="207"/>
          <ac:spMkLst>
            <pc:docMk/>
            <pc:sldMk cId="4253207942" sldId="857"/>
            <ac:spMk id="4098" creationId="{ADECD8B5-4877-46BE-98AA-2DD745383A16}"/>
          </ac:spMkLst>
        </pc:spChg>
        <pc:picChg chg="add mod">
          <ac:chgData name="Than Quang Khoat" userId="b24b097a-3ba7-4fd8-ad2c-0f2ed537794d" providerId="ADAL" clId="{DEF50569-1341-F54D-8DE1-07FC3F88DED1}" dt="2023-01-03T12:53:57.491" v="1943" actId="1038"/>
          <ac:picMkLst>
            <pc:docMk/>
            <pc:sldMk cId="4253207942" sldId="857"/>
            <ac:picMk id="21506" creationId="{51EE6A71-EB8F-0796-E665-C44BDFBE6132}"/>
          </ac:picMkLst>
        </pc:picChg>
      </pc:sldChg>
      <pc:sldChg chg="add del">
        <pc:chgData name="Than Quang Khoat" userId="b24b097a-3ba7-4fd8-ad2c-0f2ed537794d" providerId="ADAL" clId="{DEF50569-1341-F54D-8DE1-07FC3F88DED1}" dt="2023-01-03T12:30:05.182" v="1822"/>
        <pc:sldMkLst>
          <pc:docMk/>
          <pc:sldMk cId="505036104" sldId="85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30FDF-BFD0-4F45-A1AA-6CDDAD5CBA1F}" type="datetimeFigureOut">
              <a:rPr lang="en-US" smtClean="0"/>
              <a:t>1/3/23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1E48F-2925-43B5-9A41-B82994315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99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9181BB-1164-434E-845C-60341DF3902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17A2ECC-1346-41B5-AF10-BDF3A839D84D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47105" name="Rectangle 1">
            <a:extLst>
              <a:ext uri="{FF2B5EF4-FFF2-40B4-BE49-F238E27FC236}">
                <a16:creationId xmlns:a16="http://schemas.microsoft.com/office/drawing/2014/main" id="{EA9072F7-0C94-472E-9005-0356D256FBC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35BF5B75-F51C-4A2E-9B4F-DA29957AEA3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9181BB-1164-434E-845C-60341DF3902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17A2ECC-1346-41B5-AF10-BDF3A839D84D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47105" name="Rectangle 1">
            <a:extLst>
              <a:ext uri="{FF2B5EF4-FFF2-40B4-BE49-F238E27FC236}">
                <a16:creationId xmlns:a16="http://schemas.microsoft.com/office/drawing/2014/main" id="{EA9072F7-0C94-472E-9005-0356D256FBC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35BF5B75-F51C-4A2E-9B4F-DA29957AEA3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9013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9181BB-1164-434E-845C-60341DF3902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17A2ECC-1346-41B5-AF10-BDF3A839D84D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47105" name="Rectangle 1">
            <a:extLst>
              <a:ext uri="{FF2B5EF4-FFF2-40B4-BE49-F238E27FC236}">
                <a16:creationId xmlns:a16="http://schemas.microsoft.com/office/drawing/2014/main" id="{EA9072F7-0C94-472E-9005-0356D256FBC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35BF5B75-F51C-4A2E-9B4F-DA29957AEA3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0803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3FF259-9362-4C20-AB46-167B19D4462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F3205C0-AFFA-498D-8051-CA940119736A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48129" name="Rectangle 1">
            <a:extLst>
              <a:ext uri="{FF2B5EF4-FFF2-40B4-BE49-F238E27FC236}">
                <a16:creationId xmlns:a16="http://schemas.microsoft.com/office/drawing/2014/main" id="{6B079C13-6F47-44B8-B443-516AF59D190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3758DA5A-C771-4241-B5D6-D4C8FC0B4C1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0F64EB-17C9-4E71-8A4A-521C93794B0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10BF41A-74BF-4BE3-8124-BEDA4ED3E8FF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49153" name="Rectangle 1">
            <a:extLst>
              <a:ext uri="{FF2B5EF4-FFF2-40B4-BE49-F238E27FC236}">
                <a16:creationId xmlns:a16="http://schemas.microsoft.com/office/drawing/2014/main" id="{D99DAEBE-B133-481C-90F6-3E64A6CD81D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99B0B09E-CD8D-4B4F-BB48-F27568E7799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D6E294-2F00-4F42-8C1E-10C63EED611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D4F2F6-7F4C-49AC-B7D4-9176E290FEDE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50177" name="Rectangle 1">
            <a:extLst>
              <a:ext uri="{FF2B5EF4-FFF2-40B4-BE49-F238E27FC236}">
                <a16:creationId xmlns:a16="http://schemas.microsoft.com/office/drawing/2014/main" id="{2FB65EF7-02F3-4583-9E41-7805B42DFFA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9E07F640-B945-4CD4-BB2B-6BD176A08D6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74931E-4AEA-4AA2-83BC-E03006D319C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71F040-CD4C-4FAE-818B-DA28C30984F3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52225" name="Rectangle 1">
            <a:extLst>
              <a:ext uri="{FF2B5EF4-FFF2-40B4-BE49-F238E27FC236}">
                <a16:creationId xmlns:a16="http://schemas.microsoft.com/office/drawing/2014/main" id="{210E4AAB-A247-4B43-966A-8186BA5F22F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CD9DB959-929C-48BE-BDC8-32AF962813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5634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A1575A3-C029-40E6-AC1E-FA5312A2D5B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1112D18-B775-4895-958F-3C8450057228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51201" name="Rectangle 1">
            <a:extLst>
              <a:ext uri="{FF2B5EF4-FFF2-40B4-BE49-F238E27FC236}">
                <a16:creationId xmlns:a16="http://schemas.microsoft.com/office/drawing/2014/main" id="{50953C2C-0A55-4BDF-A923-0299666701B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D7E29B35-195D-4D5D-9C62-F5F2B3CCAFF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74931E-4AEA-4AA2-83BC-E03006D319C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71F040-CD4C-4FAE-818B-DA28C30984F3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52225" name="Rectangle 1">
            <a:extLst>
              <a:ext uri="{FF2B5EF4-FFF2-40B4-BE49-F238E27FC236}">
                <a16:creationId xmlns:a16="http://schemas.microsoft.com/office/drawing/2014/main" id="{210E4AAB-A247-4B43-966A-8186BA5F22F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CD9DB959-929C-48BE-BDC8-32AF962813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978EA8-6650-4A22-B2E6-431CD6FBFEE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AFB795E-3EA9-4EF9-B53E-5EF14E3A9D25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4DF0A821-FF8A-43ED-ADE5-3CE27F817D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D84E8BD1-9035-4E8B-A549-66AF6FDEB23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087B96-EC89-4D36-9F95-F50C92A817A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C44A88-4DCC-4E15-9E84-82CC7A1A41F9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54273" name="Rectangle 1">
            <a:extLst>
              <a:ext uri="{FF2B5EF4-FFF2-40B4-BE49-F238E27FC236}">
                <a16:creationId xmlns:a16="http://schemas.microsoft.com/office/drawing/2014/main" id="{9D2D2CF5-689D-48E2-9140-6B90B9A8030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9EE2206D-E9EF-436B-BE24-B018F981578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9181BB-1164-434E-845C-60341DF3902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17A2ECC-1346-41B5-AF10-BDF3A839D84D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47105" name="Rectangle 1">
            <a:extLst>
              <a:ext uri="{FF2B5EF4-FFF2-40B4-BE49-F238E27FC236}">
                <a16:creationId xmlns:a16="http://schemas.microsoft.com/office/drawing/2014/main" id="{EA9072F7-0C94-472E-9005-0356D256FBC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35BF5B75-F51C-4A2E-9B4F-DA29957AEA3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688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610B00-BD08-4BE4-91D6-C4ECD4FC8BB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B78307E-39DB-4718-8660-639F5566C56F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55297" name="Rectangle 1">
            <a:extLst>
              <a:ext uri="{FF2B5EF4-FFF2-40B4-BE49-F238E27FC236}">
                <a16:creationId xmlns:a16="http://schemas.microsoft.com/office/drawing/2014/main" id="{3EA932ED-3495-4BA2-9689-E5664F3A3CB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8223379C-6F54-4E8F-A8A5-CC410D5A147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AEDF9BB-EDA0-46E9-B9F8-EC0721F0598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FEC50F1-9388-4D0E-9D1C-25593A773736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56321" name="Rectangle 1">
            <a:extLst>
              <a:ext uri="{FF2B5EF4-FFF2-40B4-BE49-F238E27FC236}">
                <a16:creationId xmlns:a16="http://schemas.microsoft.com/office/drawing/2014/main" id="{C2FA4EBC-7487-407C-8205-90BF9160784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17490CAE-0F82-498C-8548-E87F2B21273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6261C5-0981-4B5C-87B4-66F7E54F4AA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D705CB-9AB3-48AC-8BFC-DD596FC9D085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57345" name="Rectangle 1">
            <a:extLst>
              <a:ext uri="{FF2B5EF4-FFF2-40B4-BE49-F238E27FC236}">
                <a16:creationId xmlns:a16="http://schemas.microsoft.com/office/drawing/2014/main" id="{7CFBCE6B-C826-4537-BC9A-F38D8F753AF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3B4489EF-AF4D-4FF3-A571-A82B8091AD9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3D3FE7-061E-4AB1-9303-D9ECC92AB42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8943BEE-445C-4DE3-B3B1-0BE8E8CBA74D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58369" name="Rectangle 1">
            <a:extLst>
              <a:ext uri="{FF2B5EF4-FFF2-40B4-BE49-F238E27FC236}">
                <a16:creationId xmlns:a16="http://schemas.microsoft.com/office/drawing/2014/main" id="{BEDB6E34-7EBE-4138-98B8-602A89A5CC7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70146AE4-A68D-4A9A-8BF2-0A3A55B014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AE3F89-0DC8-4D5D-A631-8B329B4959E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5516FB1-856F-47ED-A59B-8E9EFB004B82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59393" name="Rectangle 1">
            <a:extLst>
              <a:ext uri="{FF2B5EF4-FFF2-40B4-BE49-F238E27FC236}">
                <a16:creationId xmlns:a16="http://schemas.microsoft.com/office/drawing/2014/main" id="{151E30A5-A40D-4D88-96B0-508D3BA4490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C9A10358-D540-4D11-AFC3-3E2E7BDD0DE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33C239-F8E2-4963-A927-C1869872FFE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281B36D-9440-486A-82B3-648F7A3D71D0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60417" name="Rectangle 1">
            <a:extLst>
              <a:ext uri="{FF2B5EF4-FFF2-40B4-BE49-F238E27FC236}">
                <a16:creationId xmlns:a16="http://schemas.microsoft.com/office/drawing/2014/main" id="{0B88E569-9781-4F37-BE2C-A17413BA331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7A87E4F1-BE54-479F-80CD-466C4B38368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2C412B-01CF-4EB0-A860-4566B0B0CD4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DB1782-98E2-4597-93D5-EF8EC5F3D7C3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61441" name="Rectangle 1">
            <a:extLst>
              <a:ext uri="{FF2B5EF4-FFF2-40B4-BE49-F238E27FC236}">
                <a16:creationId xmlns:a16="http://schemas.microsoft.com/office/drawing/2014/main" id="{9716FBDD-6EA3-4F03-8C4D-2A33C9A208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747AA216-7FCF-40D5-B9A9-3DCB60A6FB7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0A11DA9-BC10-4818-87E7-ED23C3F298D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BA5E8C6-2CA3-4B38-B131-F12246721165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62465" name="Rectangle 1">
            <a:extLst>
              <a:ext uri="{FF2B5EF4-FFF2-40B4-BE49-F238E27FC236}">
                <a16:creationId xmlns:a16="http://schemas.microsoft.com/office/drawing/2014/main" id="{033DD33D-9BC8-4ED0-9853-ADEB95A7E9B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EEF3119A-62C6-4D9F-A0F6-99B5585FBC8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57D995-63F5-46D2-8546-2A0C57B929E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C02945-E87C-4D61-AB77-595DD2B5977E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63489" name="Rectangle 1">
            <a:extLst>
              <a:ext uri="{FF2B5EF4-FFF2-40B4-BE49-F238E27FC236}">
                <a16:creationId xmlns:a16="http://schemas.microsoft.com/office/drawing/2014/main" id="{7B37454B-3389-4AE2-BBC6-D661E14DC6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548FFB01-9EFE-421B-8314-36FB8257729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EF9E4F0-91A2-4913-8B43-5470B13C2D1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164CCB9-BD9C-4A81-BCED-2BF222C18A46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64513" name="Rectangle 1">
            <a:extLst>
              <a:ext uri="{FF2B5EF4-FFF2-40B4-BE49-F238E27FC236}">
                <a16:creationId xmlns:a16="http://schemas.microsoft.com/office/drawing/2014/main" id="{CE8B3967-33F0-4490-A2BD-8AFAA1CDAE7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0988666D-6677-4EFF-90EB-EBA55D2E92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9181BB-1164-434E-845C-60341DF3902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17A2ECC-1346-41B5-AF10-BDF3A839D84D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47105" name="Rectangle 1">
            <a:extLst>
              <a:ext uri="{FF2B5EF4-FFF2-40B4-BE49-F238E27FC236}">
                <a16:creationId xmlns:a16="http://schemas.microsoft.com/office/drawing/2014/main" id="{EA9072F7-0C94-472E-9005-0356D256FBC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35BF5B75-F51C-4A2E-9B4F-DA29957AEA3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4918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A39148-3A07-4204-B07F-0E6054C209B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3510A67-DCDE-4886-AA15-DC2590300246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65537" name="Rectangle 1">
            <a:extLst>
              <a:ext uri="{FF2B5EF4-FFF2-40B4-BE49-F238E27FC236}">
                <a16:creationId xmlns:a16="http://schemas.microsoft.com/office/drawing/2014/main" id="{0B9476EF-AC94-4CB6-87BF-C422AA219A6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8B1C9583-0463-483F-9598-68310B4FF04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D20047-8AFA-4360-8373-147CCE0BC02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F0183CD-69BB-479D-9784-74299D904E2A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66561" name="Rectangle 1">
            <a:extLst>
              <a:ext uri="{FF2B5EF4-FFF2-40B4-BE49-F238E27FC236}">
                <a16:creationId xmlns:a16="http://schemas.microsoft.com/office/drawing/2014/main" id="{CDBCC742-5529-4BF6-B5F2-72320582CF9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F3250C0C-9E50-46EB-A5C2-4BC8AB7C79D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181C2E-FC56-4B17-A793-B38A93E9724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9C5051-9073-40B7-B338-ABD13EBB325F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67585" name="Rectangle 1">
            <a:extLst>
              <a:ext uri="{FF2B5EF4-FFF2-40B4-BE49-F238E27FC236}">
                <a16:creationId xmlns:a16="http://schemas.microsoft.com/office/drawing/2014/main" id="{F6F1E29A-797C-4B28-809E-8C24C25B02B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0312ED5B-9109-43DE-817A-C20D659A67A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99ABC7-3D57-4AE6-9072-54DD2D07F4C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2B889A0-96BA-4107-9448-11B01CDD3D3A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68609" name="Rectangle 1">
            <a:extLst>
              <a:ext uri="{FF2B5EF4-FFF2-40B4-BE49-F238E27FC236}">
                <a16:creationId xmlns:a16="http://schemas.microsoft.com/office/drawing/2014/main" id="{B55ABD69-F2AF-4CD1-9E5D-A65C590D557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E94DACE6-B7D6-4842-A108-37D2D321D79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6D34B8-1B37-4FF8-9508-A3DA03D9786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0CDF571-626E-4131-A63A-AB1A04A896CC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75777" name="Rectangle 1">
            <a:extLst>
              <a:ext uri="{FF2B5EF4-FFF2-40B4-BE49-F238E27FC236}">
                <a16:creationId xmlns:a16="http://schemas.microsoft.com/office/drawing/2014/main" id="{26318422-D91A-4D62-B842-CB49A26A72D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AF975C3C-69AF-4BCE-AAD7-FF4EEBE9670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9B2E37-D3A2-4F88-9AFA-1FAA29AE1A5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6986CA-B2E4-4E73-9CD7-A2DC19D5FEFE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76801" name="Rectangle 1">
            <a:extLst>
              <a:ext uri="{FF2B5EF4-FFF2-40B4-BE49-F238E27FC236}">
                <a16:creationId xmlns:a16="http://schemas.microsoft.com/office/drawing/2014/main" id="{9C6C7406-FDE4-434D-8C79-0CE372AF7C2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FBAF5061-CE5E-40C0-BD79-8DB58735C9E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E421A-4361-4695-8016-D2E97017DA2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C57254E-138A-42B1-B3FC-F5A11182A65E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CADC4C24-8447-4596-93AE-C36D1068D69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B274E917-8A47-4EFD-8140-9B39F5339A0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D1FD56-B2CE-48B9-AB75-30A3F4C7B47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DFBD6FA-1B40-4272-8E9D-9D0528F5F8DD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78849" name="Rectangle 1">
            <a:extLst>
              <a:ext uri="{FF2B5EF4-FFF2-40B4-BE49-F238E27FC236}">
                <a16:creationId xmlns:a16="http://schemas.microsoft.com/office/drawing/2014/main" id="{0C8E74C1-AACA-4551-9961-FA5E0D7F46F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8A57A99E-299F-4071-8A9F-04BED0809CD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C17D14-AB7B-4C17-8F8A-3C04DE4BC49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A86E9CC-8D9D-4977-99F4-7B752A9D6B5E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6B9F6DBE-F22D-45B9-A636-CA722B423F2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52DD60BF-E1A9-4323-B884-E5F139E597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D1C2E2-B764-41EE-97B9-6FCA99BBE1F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539CD0-30B9-4F69-B57B-111E0681B6C7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80897" name="Rectangle 1">
            <a:extLst>
              <a:ext uri="{FF2B5EF4-FFF2-40B4-BE49-F238E27FC236}">
                <a16:creationId xmlns:a16="http://schemas.microsoft.com/office/drawing/2014/main" id="{5013098B-36B6-4467-B9BF-D9D2D45F41F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CD5B4A10-2446-40A3-8EDB-52A6B3214D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9181BB-1164-434E-845C-60341DF3902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17A2ECC-1346-41B5-AF10-BDF3A839D84D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47105" name="Rectangle 1">
            <a:extLst>
              <a:ext uri="{FF2B5EF4-FFF2-40B4-BE49-F238E27FC236}">
                <a16:creationId xmlns:a16="http://schemas.microsoft.com/office/drawing/2014/main" id="{EA9072F7-0C94-472E-9005-0356D256FBC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35BF5B75-F51C-4A2E-9B4F-DA29957AEA3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51550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AFE78E-A5F4-4347-B54D-93E618B06EC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17EF83B-0284-4712-8C52-65460BBA32E9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81921" name="Rectangle 1">
            <a:extLst>
              <a:ext uri="{FF2B5EF4-FFF2-40B4-BE49-F238E27FC236}">
                <a16:creationId xmlns:a16="http://schemas.microsoft.com/office/drawing/2014/main" id="{AEA5CD52-4035-4E72-9B14-895C89808CE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7838B7EF-989E-46BE-B56C-9B6459E16BC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9CEF77-7DC2-4959-9DC8-0686D72DD9D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58D035E-9979-46DD-8B2B-7EFCBC29B045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82945" name="Rectangle 1">
            <a:extLst>
              <a:ext uri="{FF2B5EF4-FFF2-40B4-BE49-F238E27FC236}">
                <a16:creationId xmlns:a16="http://schemas.microsoft.com/office/drawing/2014/main" id="{E6652E4F-FD60-4657-A299-0D93F24954F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78821CEE-11C6-4B19-B6D1-4E967111F2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AA4765D-3603-46E5-BD58-85F2A6CF013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EB7166A-7C5D-4538-AE29-A416B5470175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83969" name="Rectangle 1">
            <a:extLst>
              <a:ext uri="{FF2B5EF4-FFF2-40B4-BE49-F238E27FC236}">
                <a16:creationId xmlns:a16="http://schemas.microsoft.com/office/drawing/2014/main" id="{95B43977-765B-4986-A831-2050AFFD653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98746AB2-A86B-4838-BB41-CB0E7F06881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B8B21A8-5B0F-48C3-878C-E4898FD9444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A746066-9F77-46E8-87FA-E13F1027C7A5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84993" name="Rectangle 1">
            <a:extLst>
              <a:ext uri="{FF2B5EF4-FFF2-40B4-BE49-F238E27FC236}">
                <a16:creationId xmlns:a16="http://schemas.microsoft.com/office/drawing/2014/main" id="{48396481-4C0B-4294-9D99-F4E2F3D13A3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698EFBED-A147-4F12-ACDC-9610612806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80EF13-C8D8-48A0-837E-04EBB3AF0A3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7F7214-118B-4F56-876F-01F21A645E1F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86017" name="Rectangle 1">
            <a:extLst>
              <a:ext uri="{FF2B5EF4-FFF2-40B4-BE49-F238E27FC236}">
                <a16:creationId xmlns:a16="http://schemas.microsoft.com/office/drawing/2014/main" id="{FA27C985-F648-481B-A4DA-D5AE6717E6A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D2C2C9AF-117B-4932-BF7E-BA418334AE7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28DE56-9AA2-45A9-8FA0-C5F1404A2E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9D50643-559E-442E-9349-BFF8BB9F710E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87041" name="Rectangle 1">
            <a:extLst>
              <a:ext uri="{FF2B5EF4-FFF2-40B4-BE49-F238E27FC236}">
                <a16:creationId xmlns:a16="http://schemas.microsoft.com/office/drawing/2014/main" id="{CCDD04C3-1D17-4B25-A462-4099406C28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A03F6F6F-AC39-432A-960E-6F129657852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9181BB-1164-434E-845C-60341DF3902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17A2ECC-1346-41B5-AF10-BDF3A839D84D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47105" name="Rectangle 1">
            <a:extLst>
              <a:ext uri="{FF2B5EF4-FFF2-40B4-BE49-F238E27FC236}">
                <a16:creationId xmlns:a16="http://schemas.microsoft.com/office/drawing/2014/main" id="{EA9072F7-0C94-472E-9005-0356D256FBC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35BF5B75-F51C-4A2E-9B4F-DA29957AEA3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0570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9181BB-1164-434E-845C-60341DF3902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17A2ECC-1346-41B5-AF10-BDF3A839D84D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47105" name="Rectangle 1">
            <a:extLst>
              <a:ext uri="{FF2B5EF4-FFF2-40B4-BE49-F238E27FC236}">
                <a16:creationId xmlns:a16="http://schemas.microsoft.com/office/drawing/2014/main" id="{EA9072F7-0C94-472E-9005-0356D256FBC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35BF5B75-F51C-4A2E-9B4F-DA29957AEA3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4730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9181BB-1164-434E-845C-60341DF3902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17A2ECC-1346-41B5-AF10-BDF3A839D84D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47105" name="Rectangle 1">
            <a:extLst>
              <a:ext uri="{FF2B5EF4-FFF2-40B4-BE49-F238E27FC236}">
                <a16:creationId xmlns:a16="http://schemas.microsoft.com/office/drawing/2014/main" id="{EA9072F7-0C94-472E-9005-0356D256FBC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35BF5B75-F51C-4A2E-9B4F-DA29957AEA3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373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9181BB-1164-434E-845C-60341DF3902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17A2ECC-1346-41B5-AF10-BDF3A839D84D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47105" name="Rectangle 1">
            <a:extLst>
              <a:ext uri="{FF2B5EF4-FFF2-40B4-BE49-F238E27FC236}">
                <a16:creationId xmlns:a16="http://schemas.microsoft.com/office/drawing/2014/main" id="{EA9072F7-0C94-472E-9005-0356D256FBC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35BF5B75-F51C-4A2E-9B4F-DA29957AEA3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7705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9181BB-1164-434E-845C-60341DF3902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17A2ECC-1346-41B5-AF10-BDF3A839D84D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47105" name="Rectangle 1">
            <a:extLst>
              <a:ext uri="{FF2B5EF4-FFF2-40B4-BE49-F238E27FC236}">
                <a16:creationId xmlns:a16="http://schemas.microsoft.com/office/drawing/2014/main" id="{EA9072F7-0C94-472E-9005-0356D256FBC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35BF5B75-F51C-4A2E-9B4F-DA29957AEA3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1533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8B4F640-E581-2A44-A5E4-1CCD43C08654}" type="datetime1">
              <a:rPr lang="en-US" altLang="zh-CN" smtClean="0"/>
              <a:t>1/3/23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1749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48DC5-5330-6442-B3B2-8E0A2B4EC64F}" type="datetime1">
              <a:rPr lang="en-US" altLang="zh-CN" smtClean="0"/>
              <a:t>1/3/23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692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6D60-AFB4-384B-8C4E-9AA496E6B83D}" type="datetime1">
              <a:rPr lang="en-US" altLang="zh-CN" smtClean="0"/>
              <a:t>1/3/23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246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4033-F98D-4F40-A2EC-0222FE254D09}" type="datetime1">
              <a:rPr lang="en-US" altLang="zh-CN" smtClean="0"/>
              <a:t>1/3/23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923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852F3-13CF-3943-BC52-984380327D08}" type="datetime1">
              <a:rPr lang="en-US" altLang="zh-CN" smtClean="0"/>
              <a:t>1/3/23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787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7999C-FDEF-B947-BD2D-E43954A4934D}" type="datetime1">
              <a:rPr lang="en-US" altLang="zh-CN" smtClean="0"/>
              <a:t>1/3/23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874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B1C0-B201-3242-8F94-089AFE242EB0}" type="datetime1">
              <a:rPr lang="en-US" altLang="zh-CN" smtClean="0"/>
              <a:t>1/3/23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5465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Linh AvantGarde" panose="02000603030000020004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012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6842"/>
            <a:ext cx="8194964" cy="795267"/>
          </a:xfrm>
        </p:spPr>
        <p:txBody>
          <a:bodyPr>
            <a:normAutofit/>
          </a:bodyPr>
          <a:lstStyle>
            <a:lvl1pPr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4508"/>
            <a:ext cx="8194964" cy="5379605"/>
          </a:xfrm>
        </p:spPr>
        <p:txBody>
          <a:bodyPr>
            <a:normAutofit/>
          </a:bodyPr>
          <a:lstStyle>
            <a:lvl1pPr>
              <a:buSzPct val="60000"/>
              <a:buFont typeface="Wingdings" pitchFamily="2" charset="2"/>
              <a:buChar char="q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Courier New" panose="02070309020205020404" pitchFamily="49" charset="0"/>
              <a:buChar char="o"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80614" y="6474114"/>
            <a:ext cx="11430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124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23966"/>
            <a:ext cx="7886700" cy="2852737"/>
          </a:xfrm>
        </p:spPr>
        <p:txBody>
          <a:bodyPr anchor="b">
            <a:normAutofit/>
          </a:bodyPr>
          <a:lstStyle>
            <a:lvl1pPr>
              <a:defRPr sz="4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227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3891" y="6474113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2704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8775"/>
            <a:ext cx="3886200" cy="4351338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8775"/>
            <a:ext cx="3886200" cy="4351338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66186" y="6479020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529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6842"/>
            <a:ext cx="7886700" cy="1325563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3851"/>
            <a:ext cx="7886700" cy="4483100"/>
          </a:xfrm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57950" y="6141245"/>
            <a:ext cx="2057400" cy="365125"/>
          </a:xfrm>
        </p:spPr>
        <p:txBody>
          <a:bodyPr/>
          <a:lstStyle>
            <a:lvl1pPr algn="r">
              <a:defRPr/>
            </a:lvl1pPr>
          </a:lstStyle>
          <a:p>
            <a:fld id="{BF3C78DC-EF7A-3244-85D7-CB768805DC28}" type="datetime1">
              <a:rPr lang="en-US" altLang="zh-CN" smtClean="0"/>
              <a:t>1/3/23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413501"/>
            <a:ext cx="11430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601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07745" y="6479020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7944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1781176"/>
            <a:ext cx="2711450" cy="4244974"/>
          </a:xfrm>
        </p:spPr>
        <p:txBody>
          <a:bodyPr/>
          <a:lstStyle>
            <a:lvl1pPr>
              <a:defRPr sz="3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313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2867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07745" y="6479020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3262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60393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0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23966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227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2D1B-0E54-3845-9360-92F0C5056A27}" type="datetime1">
              <a:rPr lang="en-US" altLang="zh-CN" smtClean="0"/>
              <a:t>1/3/23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757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8775"/>
            <a:ext cx="3886200" cy="4351338"/>
          </a:xfrm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877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0F8D-4E67-E949-8215-C2DF9F87A433}" type="datetime1">
              <a:rPr lang="en-US" altLang="zh-CN" smtClean="0"/>
              <a:t>1/3/23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755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D3F1-186E-4D45-8983-D2B276702248}" type="datetime1">
              <a:rPr lang="en-US" altLang="zh-CN" smtClean="0"/>
              <a:t>1/3/23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549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78BE7-1A0E-1043-9053-3141CB5F2F43}" type="datetime1">
              <a:rPr lang="en-US" altLang="zh-CN" smtClean="0"/>
              <a:t>1/3/23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54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1781176"/>
            <a:ext cx="2711450" cy="4244974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DB7-0356-DC4E-BC73-DC0D2D8AB27E}" type="datetime1">
              <a:rPr lang="en-US" altLang="zh-CN" smtClean="0"/>
              <a:t>1/3/23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013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7616-8967-8C48-9958-0E063ADCB2B1}" type="datetime1">
              <a:rPr lang="en-US" altLang="zh-CN" smtClean="0"/>
              <a:t>1/3/23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9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343E7-E4CC-4A48-B290-36A2D699CB76}" type="datetime1">
              <a:rPr lang="en-US" altLang="zh-CN" smtClean="0"/>
              <a:t>1/3/23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36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5557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25600"/>
            <a:ext cx="7886700" cy="4460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97750" y="6121400"/>
            <a:ext cx="1117600" cy="276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E920D8D-32F1-7544-A05E-107B74DF3E2F}" type="datetime1">
              <a:rPr lang="en-US" altLang="zh-CN" smtClean="0"/>
              <a:t>1/3/23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87850" y="6432550"/>
            <a:ext cx="3009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97750" y="6432551"/>
            <a:ext cx="111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5341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3" r:id="rId7"/>
    <p:sldLayoutId id="2147483672" r:id="rId8"/>
    <p:sldLayoutId id="2147483667" r:id="rId9"/>
    <p:sldLayoutId id="2147483675" r:id="rId10"/>
    <p:sldLayoutId id="2147483674" r:id="rId11"/>
    <p:sldLayoutId id="2147483668" r:id="rId12"/>
    <p:sldLayoutId id="2147483669" r:id="rId13"/>
    <p:sldLayoutId id="2147483670" r:id="rId14"/>
    <p:sldLayoutId id="2147483671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55577"/>
            <a:ext cx="7886700" cy="731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80655"/>
            <a:ext cx="7886700" cy="5005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97750" y="6432551"/>
            <a:ext cx="111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70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Linh AvantGarde" panose="02000603030000020004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BC0AE5-1D48-4578-1143-9514236E2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543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730F8C8-C57A-4C86-9E75-C88CB698AB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C71AB86-99DF-4072-9760-184F1F852309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id="{207C76AF-5CA0-4399-8F1E-06AB171C92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dirty="0"/>
              <a:t>Many needs for link analysis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ADECD8B5-4877-46BE-98AA-2DD745383A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6481" y="1604521"/>
            <a:ext cx="4248757" cy="4808980"/>
          </a:xfrm>
          <a:ln/>
        </p:spPr>
        <p:txBody>
          <a:bodyPr>
            <a:normAutofit/>
          </a:bodyPr>
          <a:lstStyle/>
          <a:p>
            <a:pPr marL="391686" indent="-293764">
              <a:buSzPct val="45000"/>
              <a:buFont typeface="Wingdings" panose="05000000000000000000" pitchFamily="2" charset="2"/>
              <a:buChar char="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400" dirty="0"/>
              <a:t>Community detection in social networks</a:t>
            </a:r>
          </a:p>
          <a:p>
            <a:pPr marL="848886" lvl="1" indent="-293764">
              <a:buSzPct val="45000"/>
              <a:buFont typeface="Wingdings" panose="05000000000000000000" pitchFamily="2" charset="2"/>
              <a:buChar char="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000" dirty="0"/>
              <a:t>Detect user groups, each contains some users with similar behaviors/interest</a:t>
            </a:r>
          </a:p>
          <a:p>
            <a:pPr marL="391686" indent="-293764">
              <a:buSzPct val="45000"/>
              <a:buFont typeface="Wingdings" panose="05000000000000000000" pitchFamily="2" charset="2"/>
              <a:buChar char="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400" dirty="0"/>
              <a:t>Shoppers’ affinity</a:t>
            </a:r>
          </a:p>
          <a:p>
            <a:pPr marL="848886" lvl="1" indent="-293764">
              <a:buSzPct val="45000"/>
              <a:buFont typeface="Wingdings" panose="05000000000000000000" pitchFamily="2" charset="2"/>
              <a:buChar char="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000" dirty="0"/>
              <a:t>Consumers whose friends spend a lot, spend a lot themselves</a:t>
            </a:r>
          </a:p>
          <a:p>
            <a:pPr marL="391686" indent="-293764">
              <a:buSzPct val="45000"/>
              <a:buFont typeface="Wingdings" panose="05000000000000000000" pitchFamily="2" charset="2"/>
              <a:buChar char="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400" dirty="0"/>
              <a:t>Citation analysis</a:t>
            </a:r>
          </a:p>
          <a:p>
            <a:pPr marL="848886" lvl="1" indent="-293764">
              <a:buSzPct val="45000"/>
              <a:buFont typeface="Wingdings" panose="05000000000000000000" pitchFamily="2" charset="2"/>
              <a:buChar char="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000" dirty="0"/>
              <a:t>Detect influential research from citation</a:t>
            </a:r>
          </a:p>
          <a:p>
            <a:pPr marL="391686" indent="-293764">
              <a:buSzPct val="45000"/>
              <a:buFont typeface="Wingdings" panose="05000000000000000000" pitchFamily="2" charset="2"/>
              <a:buChar char="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400" dirty="0"/>
              <a:t>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2D6B6D6-36D7-39F9-144A-896380AF10A9}"/>
              </a:ext>
            </a:extLst>
          </p:cNvPr>
          <p:cNvGrpSpPr/>
          <p:nvPr/>
        </p:nvGrpSpPr>
        <p:grpSpPr>
          <a:xfrm>
            <a:off x="4203865" y="2150831"/>
            <a:ext cx="4786296" cy="4408099"/>
            <a:chOff x="4203865" y="2150831"/>
            <a:chExt cx="4786296" cy="44080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354914-8366-DD2D-454E-807BD702B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0561" y="2150831"/>
              <a:ext cx="4419600" cy="35306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" name="Rounded Rectangular Callout 4">
              <a:extLst>
                <a:ext uri="{FF2B5EF4-FFF2-40B4-BE49-F238E27FC236}">
                  <a16:creationId xmlns:a16="http://schemas.microsoft.com/office/drawing/2014/main" id="{C5F4F48C-70DF-8AFA-5604-BD4E38AE9B37}"/>
                </a:ext>
              </a:extLst>
            </p:cNvPr>
            <p:cNvSpPr/>
            <p:nvPr/>
          </p:nvSpPr>
          <p:spPr>
            <a:xfrm>
              <a:off x="4203865" y="6012665"/>
              <a:ext cx="2422117" cy="546265"/>
            </a:xfrm>
            <a:prstGeom prst="wedgeRoundRectCallout">
              <a:avLst>
                <a:gd name="adj1" fmla="val 58594"/>
                <a:gd name="adj2" fmla="val -115761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Cite (refer to) other research papers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89553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730F8C8-C57A-4C86-9E75-C88CB698AB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C71AB86-99DF-4072-9760-184F1F852309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id="{207C76AF-5CA0-4399-8F1E-06AB171C92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dirty="0"/>
              <a:t>Links and graphs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98" name="Rectangle 2">
                <a:extLst>
                  <a:ext uri="{FF2B5EF4-FFF2-40B4-BE49-F238E27FC236}">
                    <a16:creationId xmlns:a16="http://schemas.microsoft.com/office/drawing/2014/main" id="{ADECD8B5-4877-46BE-98AA-2DD745383A16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6481" y="1604521"/>
                <a:ext cx="8497514" cy="4808980"/>
              </a:xfrm>
              <a:ln/>
            </p:spPr>
            <p:txBody>
              <a:bodyPr>
                <a:normAutofit/>
              </a:bodyPr>
              <a:lstStyle/>
              <a:p>
                <a:pPr marL="391686" indent="-293764">
                  <a:buSzPct val="45000"/>
                  <a:buFont typeface="Wingdings" panose="05000000000000000000" pitchFamily="2" charset="2"/>
                  <a:buChar char=""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:r>
                  <a:rPr lang="en-US" altLang="en-US" sz="2400" b="1" dirty="0"/>
                  <a:t>Vertex:</a:t>
                </a:r>
                <a:r>
                  <a:rPr lang="en-US" altLang="en-US" sz="2400" dirty="0"/>
                  <a:t> an entity of interest</a:t>
                </a:r>
              </a:p>
              <a:p>
                <a:pPr marL="848886" lvl="1" indent="-293764">
                  <a:buSzPct val="45000"/>
                  <a:buFont typeface="Wingdings" panose="05000000000000000000" pitchFamily="2" charset="2"/>
                  <a:buChar char=""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:r>
                  <a:rPr lang="en-US" altLang="en-US" sz="2000" dirty="0"/>
                  <a:t>E.g.: a user, a document, a web page, an organization, …</a:t>
                </a:r>
              </a:p>
              <a:p>
                <a:pPr marL="391686" indent="-293764">
                  <a:buSzPct val="45000"/>
                  <a:buFont typeface="Wingdings" panose="05000000000000000000" pitchFamily="2" charset="2"/>
                  <a:buChar char=""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:r>
                  <a:rPr lang="en-US" altLang="en-US" sz="2400" b="1" dirty="0"/>
                  <a:t>Edge:</a:t>
                </a:r>
                <a:r>
                  <a:rPr lang="en-US" altLang="en-US" sz="2400" dirty="0"/>
                  <a:t> the (directed) link from one vertex to one another</a:t>
                </a:r>
              </a:p>
              <a:p>
                <a:pPr marL="391686" indent="-293764">
                  <a:buSzPct val="45000"/>
                  <a:buFont typeface="Wingdings" panose="05000000000000000000" pitchFamily="2" charset="2"/>
                  <a:buChar char=""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:r>
                  <a:rPr lang="en-US" altLang="en-US" sz="2400" b="1" dirty="0"/>
                  <a:t>Graph: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/>
                  <a:t> </a:t>
                </a:r>
              </a:p>
              <a:p>
                <a:pPr marL="848886" lvl="1" indent="-293764">
                  <a:buSzPct val="45000"/>
                  <a:buFont typeface="Wingdings" panose="05000000000000000000" pitchFamily="2" charset="2"/>
                  <a:buChar char=""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:r>
                  <a:rPr lang="en-US" altLang="en-US" sz="2000" dirty="0"/>
                  <a:t>V: a set of nodes </a:t>
                </a:r>
              </a:p>
              <a:p>
                <a:pPr marL="848886" lvl="1" indent="-293764">
                  <a:buSzPct val="45000"/>
                  <a:buFont typeface="Wingdings" panose="05000000000000000000" pitchFamily="2" charset="2"/>
                  <a:buChar char=""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:r>
                  <a:rPr lang="en-US" altLang="en-US" sz="2000" dirty="0"/>
                  <a:t>E: a set of edges that connect some nodes in V</a:t>
                </a:r>
              </a:p>
              <a:p>
                <a:pPr marL="391686" indent="-293764">
                  <a:buSzPct val="45000"/>
                  <a:buFont typeface="Wingdings" panose="05000000000000000000" pitchFamily="2" charset="2"/>
                  <a:buChar char=""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:endParaRPr lang="en-US" altLang="en-US" sz="2400" dirty="0"/>
              </a:p>
            </p:txBody>
          </p:sp>
        </mc:Choice>
        <mc:Fallback>
          <p:sp>
            <p:nvSpPr>
              <p:cNvPr id="4098" name="Rectangle 2">
                <a:extLst>
                  <a:ext uri="{FF2B5EF4-FFF2-40B4-BE49-F238E27FC236}">
                    <a16:creationId xmlns:a16="http://schemas.microsoft.com/office/drawing/2014/main" id="{ADECD8B5-4877-46BE-98AA-2DD745383A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6481" y="1604521"/>
                <a:ext cx="8497514" cy="4808980"/>
              </a:xfrm>
              <a:blipFill>
                <a:blip r:embed="rId3"/>
                <a:stretch>
                  <a:fillRect t="-1847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EFFBD47D-9018-5D50-59AC-A86166BF92D0}"/>
              </a:ext>
            </a:extLst>
          </p:cNvPr>
          <p:cNvGrpSpPr>
            <a:grpSpLocks/>
          </p:cNvGrpSpPr>
          <p:nvPr/>
        </p:nvGrpSpPr>
        <p:grpSpPr bwMode="auto">
          <a:xfrm>
            <a:off x="5067795" y="3975101"/>
            <a:ext cx="3886200" cy="2438400"/>
            <a:chOff x="2590800" y="3870325"/>
            <a:chExt cx="3886200" cy="2438400"/>
          </a:xfrm>
        </p:grpSpPr>
        <p:sp>
          <p:nvSpPr>
            <p:cNvPr id="3" name="Oval 4">
              <a:extLst>
                <a:ext uri="{FF2B5EF4-FFF2-40B4-BE49-F238E27FC236}">
                  <a16:creationId xmlns:a16="http://schemas.microsoft.com/office/drawing/2014/main" id="{54D3E854-A15A-F448-F0CB-5BFA30F5F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800" y="4556125"/>
              <a:ext cx="457200" cy="457200"/>
            </a:xfrm>
            <a:prstGeom prst="ellipse">
              <a:avLst/>
            </a:prstGeom>
            <a:solidFill>
              <a:srgbClr val="00A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1792FCC3-1AF8-837B-8697-74FA16152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4022725"/>
              <a:ext cx="457200" cy="457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 dirty="0"/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A971756A-2D9A-3F12-E2F7-30006B6E9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4876800"/>
              <a:ext cx="457200" cy="457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 dirty="0"/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1181C20C-92B4-7C4D-76A3-78D3E6AFC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5851525"/>
              <a:ext cx="457200" cy="457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 dirty="0"/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A3CF51D9-C1D3-F746-4E56-A904E4651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38862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5A596B80-3009-D0E8-D933-2DF20DE2F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4937125"/>
              <a:ext cx="457200" cy="457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sp>
          <p:nvSpPr>
            <p:cNvPr id="10" name="Oval 23">
              <a:extLst>
                <a:ext uri="{FF2B5EF4-FFF2-40B4-BE49-F238E27FC236}">
                  <a16:creationId xmlns:a16="http://schemas.microsoft.com/office/drawing/2014/main" id="{CEF3DD1E-9150-0F16-8359-3B9DF4AD3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800" y="3870325"/>
              <a:ext cx="457200" cy="457200"/>
            </a:xfrm>
            <a:prstGeom prst="ellipse">
              <a:avLst/>
            </a:prstGeom>
            <a:solidFill>
              <a:srgbClr val="00A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sp>
          <p:nvSpPr>
            <p:cNvPr id="11" name="Oval 24">
              <a:extLst>
                <a:ext uri="{FF2B5EF4-FFF2-40B4-BE49-F238E27FC236}">
                  <a16:creationId xmlns:a16="http://schemas.microsoft.com/office/drawing/2014/main" id="{32675B2E-3D15-0C83-5092-1F6E5202D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5318125"/>
              <a:ext cx="457200" cy="457200"/>
            </a:xfrm>
            <a:prstGeom prst="ellipse">
              <a:avLst/>
            </a:prstGeom>
            <a:solidFill>
              <a:srgbClr val="00A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sp>
          <p:nvSpPr>
            <p:cNvPr id="12" name="Oval 25">
              <a:extLst>
                <a:ext uri="{FF2B5EF4-FFF2-40B4-BE49-F238E27FC236}">
                  <a16:creationId xmlns:a16="http://schemas.microsoft.com/office/drawing/2014/main" id="{D2EFE8AB-D578-F801-7F28-7974B9F19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00" y="4784725"/>
              <a:ext cx="457200" cy="457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A586178-41B2-2D22-5C79-36F6026C1998}"/>
                </a:ext>
              </a:extLst>
            </p:cNvPr>
            <p:cNvCxnSpPr>
              <a:cxnSpLocks noChangeShapeType="1"/>
              <a:stCxn id="3" idx="0"/>
              <a:endCxn id="10" idx="3"/>
            </p:cNvCxnSpPr>
            <p:nvPr/>
          </p:nvCxnSpPr>
          <p:spPr bwMode="auto">
            <a:xfrm rot="5400000" flipH="1" flipV="1">
              <a:off x="2781300" y="4298950"/>
              <a:ext cx="295275" cy="21907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1035476-1894-7EE6-0BCD-88495FC8703C}"/>
                </a:ext>
              </a:extLst>
            </p:cNvPr>
            <p:cNvCxnSpPr>
              <a:cxnSpLocks noChangeShapeType="1"/>
              <a:stCxn id="11" idx="0"/>
              <a:endCxn id="10" idx="4"/>
            </p:cNvCxnSpPr>
            <p:nvPr/>
          </p:nvCxnSpPr>
          <p:spPr bwMode="auto">
            <a:xfrm rot="5400000" flipH="1" flipV="1">
              <a:off x="2667000" y="4784725"/>
              <a:ext cx="990600" cy="762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D72E7A3-9E4F-7F41-06F4-C0192FF3BEB6}"/>
                </a:ext>
              </a:extLst>
            </p:cNvPr>
            <p:cNvCxnSpPr>
              <a:cxnSpLocks noChangeShapeType="1"/>
              <a:stCxn id="8" idx="4"/>
              <a:endCxn id="9" idx="0"/>
            </p:cNvCxnSpPr>
            <p:nvPr/>
          </p:nvCxnSpPr>
          <p:spPr bwMode="auto">
            <a:xfrm rot="5400000">
              <a:off x="5952331" y="4639469"/>
              <a:ext cx="593725" cy="1588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B5D9E97-F883-025C-4BE3-C2C2293F65FA}"/>
                </a:ext>
              </a:extLst>
            </p:cNvPr>
            <p:cNvCxnSpPr>
              <a:cxnSpLocks noChangeShapeType="1"/>
              <a:stCxn id="12" idx="6"/>
              <a:endCxn id="9" idx="2"/>
            </p:cNvCxnSpPr>
            <p:nvPr/>
          </p:nvCxnSpPr>
          <p:spPr bwMode="auto">
            <a:xfrm>
              <a:off x="5257800" y="5013325"/>
              <a:ext cx="762000" cy="1524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9638A6A-0697-E100-F020-79736223CE45}"/>
                </a:ext>
              </a:extLst>
            </p:cNvPr>
            <p:cNvCxnSpPr>
              <a:cxnSpLocks noChangeShapeType="1"/>
              <a:stCxn id="10" idx="5"/>
              <a:endCxn id="6" idx="0"/>
            </p:cNvCxnSpPr>
            <p:nvPr/>
          </p:nvCxnSpPr>
          <p:spPr bwMode="auto">
            <a:xfrm rot="16200000" flipH="1">
              <a:off x="3430588" y="4192587"/>
              <a:ext cx="615950" cy="75247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BDCD0BA-9778-F1E0-A5F9-E11ED4B57EB3}"/>
                </a:ext>
              </a:extLst>
            </p:cNvPr>
            <p:cNvCxnSpPr>
              <a:cxnSpLocks noChangeShapeType="1"/>
              <a:stCxn id="5" idx="2"/>
              <a:endCxn id="10" idx="6"/>
            </p:cNvCxnSpPr>
            <p:nvPr/>
          </p:nvCxnSpPr>
          <p:spPr bwMode="auto">
            <a:xfrm rot="10800000">
              <a:off x="3429000" y="4098925"/>
              <a:ext cx="1219200" cy="1524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481939E-FC2F-1DFE-0DF2-556726250522}"/>
                </a:ext>
              </a:extLst>
            </p:cNvPr>
            <p:cNvCxnSpPr>
              <a:cxnSpLocks noChangeShapeType="1"/>
              <a:stCxn id="5" idx="6"/>
              <a:endCxn id="8" idx="2"/>
            </p:cNvCxnSpPr>
            <p:nvPr/>
          </p:nvCxnSpPr>
          <p:spPr bwMode="auto">
            <a:xfrm flipV="1">
              <a:off x="5105400" y="4114800"/>
              <a:ext cx="914400" cy="13652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4BE1E44-0815-4320-5175-BD166BECB639}"/>
                </a:ext>
              </a:extLst>
            </p:cNvPr>
            <p:cNvCxnSpPr>
              <a:cxnSpLocks noChangeShapeType="1"/>
              <a:stCxn id="12" idx="2"/>
              <a:endCxn id="6" idx="6"/>
            </p:cNvCxnSpPr>
            <p:nvPr/>
          </p:nvCxnSpPr>
          <p:spPr bwMode="auto">
            <a:xfrm rot="10800000" flipV="1">
              <a:off x="4343400" y="5013325"/>
              <a:ext cx="457200" cy="9207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9618E7F-3BE5-DACD-31BA-16780E6DF197}"/>
                </a:ext>
              </a:extLst>
            </p:cNvPr>
            <p:cNvCxnSpPr>
              <a:cxnSpLocks noChangeShapeType="1"/>
              <a:stCxn id="9" idx="4"/>
              <a:endCxn id="7" idx="7"/>
            </p:cNvCxnSpPr>
            <p:nvPr/>
          </p:nvCxnSpPr>
          <p:spPr bwMode="auto">
            <a:xfrm rot="5400000">
              <a:off x="5153025" y="4822825"/>
              <a:ext cx="523875" cy="166687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11086FA-7A31-C513-9E36-AB13E4EBF38E}"/>
                </a:ext>
              </a:extLst>
            </p:cNvPr>
            <p:cNvCxnSpPr>
              <a:cxnSpLocks noChangeShapeType="1"/>
              <a:endCxn id="11" idx="6"/>
            </p:cNvCxnSpPr>
            <p:nvPr/>
          </p:nvCxnSpPr>
          <p:spPr bwMode="auto">
            <a:xfrm rot="10800000">
              <a:off x="3352800" y="5546725"/>
              <a:ext cx="838200" cy="54927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B04B14E-8D59-2B8A-FDF7-6513601C230C}"/>
                </a:ext>
              </a:extLst>
            </p:cNvPr>
            <p:cNvCxnSpPr>
              <a:cxnSpLocks noChangeShapeType="1"/>
              <a:stCxn id="11" idx="6"/>
              <a:endCxn id="6" idx="3"/>
            </p:cNvCxnSpPr>
            <p:nvPr/>
          </p:nvCxnSpPr>
          <p:spPr bwMode="auto">
            <a:xfrm flipV="1">
              <a:off x="3352800" y="5267325"/>
              <a:ext cx="600075" cy="2794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15EAA90-ABF9-484A-D697-2564466D16C0}"/>
                </a:ext>
              </a:extLst>
            </p:cNvPr>
            <p:cNvCxnSpPr>
              <a:cxnSpLocks noChangeShapeType="1"/>
              <a:stCxn id="6" idx="4"/>
              <a:endCxn id="7" idx="0"/>
            </p:cNvCxnSpPr>
            <p:nvPr/>
          </p:nvCxnSpPr>
          <p:spPr bwMode="auto">
            <a:xfrm rot="16200000" flipH="1">
              <a:off x="4008437" y="5440363"/>
              <a:ext cx="517525" cy="3048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2445618-5508-B5E2-FD96-6C2C61A6FA59}"/>
                </a:ext>
              </a:extLst>
            </p:cNvPr>
            <p:cNvCxnSpPr>
              <a:cxnSpLocks noChangeShapeType="1"/>
              <a:stCxn id="12" idx="0"/>
              <a:endCxn id="5" idx="4"/>
            </p:cNvCxnSpPr>
            <p:nvPr/>
          </p:nvCxnSpPr>
          <p:spPr bwMode="auto">
            <a:xfrm rot="16200000" flipV="1">
              <a:off x="4800600" y="4556125"/>
              <a:ext cx="304800" cy="1524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9016841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730F8C8-C57A-4C86-9E75-C88CB698AB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C71AB86-99DF-4072-9760-184F1F852309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id="{207C76AF-5CA0-4399-8F1E-06AB171C92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dirty="0"/>
              <a:t>The Web as a Directed Graph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7C80BB53-CCEE-82D1-55FC-91F081F9F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191000"/>
            <a:ext cx="7391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latin typeface="+mn-lt"/>
                <a:ea typeface="Arial Unicode MS" pitchFamily="34" charset="-128"/>
                <a:cs typeface="Arial Unicode MS" pitchFamily="34" charset="-128"/>
              </a:rPr>
              <a:t>Hypothesis:</a:t>
            </a:r>
            <a:r>
              <a:rPr lang="en-US" dirty="0">
                <a:latin typeface="+mn-lt"/>
                <a:ea typeface="Arial Unicode MS" pitchFamily="34" charset="-128"/>
                <a:cs typeface="Arial Unicode MS" pitchFamily="34" charset="-128"/>
              </a:rPr>
              <a:t> A hyperlink between pages denotes a conferral of authority (quality signal)</a:t>
            </a:r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1DBA15DC-F01C-F96E-9BAE-B4D45A2B922B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676400"/>
            <a:ext cx="6858000" cy="2438400"/>
            <a:chOff x="192" y="912"/>
            <a:chExt cx="5232" cy="1536"/>
          </a:xfrm>
        </p:grpSpPr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9E17F4AE-0BE3-20C3-5A31-372D8DC830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1680"/>
              <a:ext cx="134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17A39D87-6FE5-8306-9D43-E50C47026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200"/>
              <a:ext cx="2064" cy="96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Times New Roman" panose="02020603050405020304" pitchFamily="18" charset="0"/>
                </a:rPr>
                <a:t>Page A</a:t>
              </a: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792A63FE-0ED6-4154-A388-846E1D1DAA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1438"/>
              <a:ext cx="80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latin typeface="Times New Roman" panose="02020603050405020304" pitchFamily="18" charset="0"/>
                </a:rPr>
                <a:t>hyperlink</a:t>
              </a:r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4DE19956-1714-3BE8-5A73-A617393F11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1920"/>
              <a:ext cx="144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585DDDD3-BD15-F2A3-CAE7-E195717E04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6" y="960"/>
              <a:ext cx="72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E9D15B22-D95A-D170-8108-FB2EB38E26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24" y="1824"/>
              <a:ext cx="624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id="{27195C59-DA41-4CF4-BB05-F692E58C6F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0" y="1968"/>
              <a:ext cx="528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8AFC618F-318B-4ECB-E473-056EA507DB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912"/>
              <a:ext cx="576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Oval 14">
              <a:extLst>
                <a:ext uri="{FF2B5EF4-FFF2-40B4-BE49-F238E27FC236}">
                  <a16:creationId xmlns:a16="http://schemas.microsoft.com/office/drawing/2014/main" id="{31F290F3-901A-A7CA-0973-848B36451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152"/>
              <a:ext cx="1872" cy="96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Times New Roman" panose="02020603050405020304" pitchFamily="18" charset="0"/>
                </a:rPr>
                <a:t>Page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06056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730F8C8-C57A-4C86-9E75-C88CB698AB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C71AB86-99DF-4072-9760-184F1F852309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id="{207C76AF-5CA0-4399-8F1E-06AB171C92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dirty="0"/>
              <a:t>Popular tasks in Link Analysis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ADECD8B5-4877-46BE-98AA-2DD745383A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6481" y="1604521"/>
            <a:ext cx="8497514" cy="4808980"/>
          </a:xfrm>
          <a:ln/>
        </p:spPr>
        <p:txBody>
          <a:bodyPr>
            <a:normAutofit/>
          </a:bodyPr>
          <a:lstStyle/>
          <a:p>
            <a:pPr marL="391686" indent="-293764">
              <a:buSzPct val="45000"/>
              <a:buFont typeface="Wingdings" panose="05000000000000000000" pitchFamily="2" charset="2"/>
              <a:buChar char="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400" dirty="0"/>
              <a:t>Vertex ranking</a:t>
            </a:r>
          </a:p>
          <a:p>
            <a:pPr marL="391686" indent="-293764">
              <a:buSzPct val="45000"/>
              <a:buFont typeface="Wingdings" panose="05000000000000000000" pitchFamily="2" charset="2"/>
              <a:buChar char="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400" dirty="0"/>
              <a:t>Community detection</a:t>
            </a:r>
          </a:p>
          <a:p>
            <a:pPr marL="391686" indent="-293764">
              <a:buSzPct val="45000"/>
              <a:buFont typeface="Wingdings" panose="05000000000000000000" pitchFamily="2" charset="2"/>
              <a:buChar char="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400" dirty="0"/>
              <a:t>Node classification</a:t>
            </a:r>
          </a:p>
          <a:p>
            <a:pPr marL="391686" indent="-293764">
              <a:buSzPct val="45000"/>
              <a:buFont typeface="Wingdings" panose="05000000000000000000" pitchFamily="2" charset="2"/>
              <a:buChar char="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400" dirty="0"/>
              <a:t>Link prediction</a:t>
            </a:r>
          </a:p>
        </p:txBody>
      </p:sp>
    </p:spTree>
    <p:extLst>
      <p:ext uri="{BB962C8B-B14F-4D97-AF65-F5344CB8AC3E}">
        <p14:creationId xmlns:p14="http://schemas.microsoft.com/office/powerpoint/2010/main" val="21491858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91D03-128C-5AD6-4342-313DD3077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 dirty="0">
                <a:solidFill>
                  <a:srgbClr val="202122"/>
                </a:solidFill>
                <a:effectLst/>
              </a:rPr>
              <a:t>Centrality</a:t>
            </a:r>
            <a:r>
              <a:rPr lang="en-US" dirty="0"/>
              <a:t>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9F646-B829-AEEF-EBAF-A6ACB2D4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081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730F8C8-C57A-4C86-9E75-C88CB698AB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C71AB86-99DF-4072-9760-184F1F852309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id="{207C76AF-5CA0-4399-8F1E-06AB171C92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Centrality</a:t>
            </a:r>
            <a:endParaRPr lang="en-US" altLang="en-US" dirty="0"/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ADECD8B5-4877-46BE-98AA-2DD745383A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6481" y="1604521"/>
            <a:ext cx="5539074" cy="4808980"/>
          </a:xfrm>
          <a:ln/>
        </p:spPr>
        <p:txBody>
          <a:bodyPr>
            <a:normAutofit/>
          </a:bodyPr>
          <a:lstStyle/>
          <a:p>
            <a:pPr marL="391686" indent="-293764">
              <a:buSzPct val="45000"/>
              <a:buFont typeface="Wingdings" panose="05000000000000000000" pitchFamily="2" charset="2"/>
              <a:buChar char="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400" dirty="0"/>
              <a:t>What are important vertices? </a:t>
            </a:r>
            <a:endParaRPr lang="en-US" altLang="en-US" sz="2400" dirty="0">
              <a:sym typeface="Wingdings" pitchFamily="2" charset="2"/>
            </a:endParaRPr>
          </a:p>
          <a:p>
            <a:pPr marL="848886" lvl="1" indent="-293764">
              <a:buSzPct val="45000"/>
              <a:buFont typeface="Wingdings" panose="05000000000000000000" pitchFamily="2" charset="2"/>
              <a:buChar char="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000" dirty="0">
                <a:sym typeface="Wingdings" pitchFamily="2" charset="2"/>
              </a:rPr>
              <a:t>Need a </a:t>
            </a:r>
            <a:r>
              <a:rPr lang="en-US" altLang="en-US" sz="2000" b="1" dirty="0">
                <a:sym typeface="Wingdings" pitchFamily="2" charset="2"/>
              </a:rPr>
              <a:t>measure</a:t>
            </a:r>
            <a:endParaRPr lang="en-US" altLang="en-US" sz="2000" b="1" dirty="0"/>
          </a:p>
          <a:p>
            <a:pPr marL="391686" indent="-293764">
              <a:buSzPct val="45000"/>
              <a:buFont typeface="Wingdings" panose="05000000000000000000" pitchFamily="2" charset="2"/>
              <a:buChar char="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400" dirty="0"/>
              <a:t>What characterizes an important vertex? </a:t>
            </a:r>
            <a:endParaRPr lang="en-US" altLang="en-US" sz="2400" dirty="0">
              <a:sym typeface="Wingdings" pitchFamily="2" charset="2"/>
            </a:endParaRPr>
          </a:p>
          <a:p>
            <a:pPr marL="848886" lvl="1" indent="-293764">
              <a:buSzPct val="45000"/>
              <a:buFont typeface="Wingdings" panose="05000000000000000000" pitchFamily="2" charset="2"/>
              <a:buChar char="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000" dirty="0">
                <a:solidFill>
                  <a:srgbClr val="0432FF"/>
                </a:solidFill>
                <a:sym typeface="Wingdings" pitchFamily="2" charset="2"/>
              </a:rPr>
              <a:t>Centrality</a:t>
            </a:r>
            <a:endParaRPr lang="en-US" altLang="en-US" sz="2000" dirty="0">
              <a:solidFill>
                <a:srgbClr val="0432FF"/>
              </a:solidFill>
            </a:endParaRPr>
          </a:p>
          <a:p>
            <a:pPr marL="391686" indent="-293764">
              <a:buSzPct val="45000"/>
              <a:buFont typeface="Wingdings" panose="05000000000000000000" pitchFamily="2" charset="2"/>
              <a:buChar char="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400" dirty="0"/>
              <a:t>Applications:</a:t>
            </a:r>
          </a:p>
          <a:p>
            <a:pPr marL="848886" lvl="1" indent="-293764">
              <a:buSzPct val="45000"/>
              <a:buFont typeface="Wingdings" panose="05000000000000000000" pitchFamily="2" charset="2"/>
              <a:buChar char="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000" dirty="0"/>
              <a:t>Identify the most influential person(s) </a:t>
            </a:r>
            <a:br>
              <a:rPr lang="en-US" altLang="en-US" sz="2000" dirty="0"/>
            </a:br>
            <a:r>
              <a:rPr lang="en-US" altLang="en-US" sz="2000" dirty="0"/>
              <a:t>in a social network</a:t>
            </a:r>
          </a:p>
          <a:p>
            <a:pPr marL="848886" lvl="1" indent="-293764">
              <a:buSzPct val="45000"/>
              <a:buFont typeface="Wingdings" panose="05000000000000000000" pitchFamily="2" charset="2"/>
              <a:buChar char="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000" dirty="0"/>
              <a:t>Identify key infrastructure nodes on the Internet or urban networks</a:t>
            </a:r>
          </a:p>
          <a:p>
            <a:pPr marL="848886" lvl="1" indent="-293764">
              <a:buSzPct val="45000"/>
              <a:buFont typeface="Wingdings" panose="05000000000000000000" pitchFamily="2" charset="2"/>
              <a:buChar char="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000" dirty="0"/>
              <a:t>Identify super-spreaders of disease</a:t>
            </a:r>
          </a:p>
          <a:p>
            <a:pPr marL="848886" lvl="1" indent="-293764">
              <a:buSzPct val="45000"/>
              <a:buFont typeface="Wingdings" panose="05000000000000000000" pitchFamily="2" charset="2"/>
              <a:buChar char="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000" dirty="0"/>
              <a:t>…</a:t>
            </a:r>
          </a:p>
          <a:p>
            <a:pPr marL="391686" indent="-293764">
              <a:buSzPct val="45000"/>
              <a:buFont typeface="Wingdings" panose="05000000000000000000" pitchFamily="2" charset="2"/>
              <a:buChar char="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endParaRPr lang="en-US" altLang="en-US" sz="2400" dirty="0"/>
          </a:p>
        </p:txBody>
      </p:sp>
      <p:pic>
        <p:nvPicPr>
          <p:cNvPr id="21506" name="Picture 2" descr="Age Differences of Celebrity Couples">
            <a:extLst>
              <a:ext uri="{FF2B5EF4-FFF2-40B4-BE49-F238E27FC236}">
                <a16:creationId xmlns:a16="http://schemas.microsoft.com/office/drawing/2014/main" id="{51EE6A71-EB8F-0796-E665-C44BDFBE6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340" y="3592938"/>
            <a:ext cx="3478802" cy="31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2079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5E423D2-4E4B-4817-B667-C1F20FFBA7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00A65AD-0265-4703-9531-CF240DBE3541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121" name="Rectangle 1">
            <a:extLst>
              <a:ext uri="{FF2B5EF4-FFF2-40B4-BE49-F238E27FC236}">
                <a16:creationId xmlns:a16="http://schemas.microsoft.com/office/drawing/2014/main" id="{B360DC6C-CE35-45B5-9A8F-43028A86A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dirty="0"/>
              <a:t>Graph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8D53F115-EEAC-47A5-A996-6822BA2F3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121" y="2314441"/>
            <a:ext cx="2272320" cy="248832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8" tIns="55334" rIns="81638" bIns="40819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 algn="ctr"/>
            <a:r>
              <a:rPr lang="en-US" altLang="en-US" sz="1633"/>
              <a:t>`</a:t>
            </a: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99A80793-D85B-4568-BFF4-43A6FF552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801" y="2714761"/>
            <a:ext cx="3767040" cy="174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4" name="Text Box 4">
            <a:extLst>
              <a:ext uri="{FF2B5EF4-FFF2-40B4-BE49-F238E27FC236}">
                <a16:creationId xmlns:a16="http://schemas.microsoft.com/office/drawing/2014/main" id="{CB1B8F96-95C5-42DB-848E-BEBC4F0E2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841" y="5142601"/>
            <a:ext cx="1991520" cy="313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8" tIns="55334" rIns="81638" bIns="40819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r>
              <a:rPr lang="en-US" altLang="en-US" sz="1633"/>
              <a:t>a) Undirected graph</a:t>
            </a:r>
          </a:p>
        </p:txBody>
      </p:sp>
      <p:sp>
        <p:nvSpPr>
          <p:cNvPr id="5125" name="Text Box 5">
            <a:extLst>
              <a:ext uri="{FF2B5EF4-FFF2-40B4-BE49-F238E27FC236}">
                <a16:creationId xmlns:a16="http://schemas.microsoft.com/office/drawing/2014/main" id="{C2A789E9-5E4B-4D80-88B4-692D9BDDB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1441" y="5142601"/>
            <a:ext cx="1899360" cy="313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8" tIns="55334" rIns="81638" bIns="40819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r>
              <a:rPr lang="en-US" altLang="en-US" sz="1633"/>
              <a:t>b) Directed graph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0D1FC42-5422-4F94-8154-0777989F21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7BBE202-FE94-4B6C-AFA7-160E25CE4389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6145" name="Rectangle 1">
            <a:extLst>
              <a:ext uri="{FF2B5EF4-FFF2-40B4-BE49-F238E27FC236}">
                <a16:creationId xmlns:a16="http://schemas.microsoft.com/office/drawing/2014/main" id="{344A0748-44FF-421A-9524-45144A86DE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 marL="195843" indent="-195843">
              <a:buSzPct val="45000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dirty="0"/>
              <a:t>Adjacency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6" name="Rectangle 2">
                <a:extLst>
                  <a:ext uri="{FF2B5EF4-FFF2-40B4-BE49-F238E27FC236}">
                    <a16:creationId xmlns:a16="http://schemas.microsoft.com/office/drawing/2014/main" id="{A83909F0-6B33-4F29-B0EE-287EA18E791B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6481" y="1604521"/>
                <a:ext cx="8228160" cy="3977280"/>
              </a:xfrm>
              <a:ln/>
            </p:spPr>
            <p:txBody>
              <a:bodyPr>
                <a:normAutofit/>
              </a:bodyPr>
              <a:lstStyle/>
              <a:p>
                <a:pPr marL="391686" indent="-293764">
                  <a:buSzPct val="45000"/>
                  <a:buNone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altLang="en-US" sz="2400" smtClean="0">
                          <a:latin typeface="Cambria Math" panose="02040503050406030204" pitchFamily="18" charset="0"/>
                        </a:rPr>
                        <m:t>a</m:t>
                      </m:r>
                      <m:d>
                        <m:dPr>
                          <m:begChr m:val="["/>
                          <m:endChr m:val="]"/>
                          <m:ctrlPr>
                            <a:rPr lang="vi-V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altLang="en-US" sz="24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vi-VN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vi-VN" altLang="en-US" sz="2400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</m:d>
                      <m:r>
                        <a:rPr lang="vi-VN" altLang="en-US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1 &amp;   </m:t>
                              </m:r>
                              <m:r>
                                <m:rPr>
                                  <m:nor/>
                                </m:rPr>
                                <a:rPr lang="en-US" altLang="en-US" sz="240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alt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en-US" sz="2400">
                                  <a:latin typeface="Cambria Math" panose="02040503050406030204" pitchFamily="18" charset="0"/>
                                </a:rPr>
                                <m:t>edge</m:t>
                              </m:r>
                              <m:r>
                                <m:rPr>
                                  <m:nor/>
                                </m:rPr>
                                <a:rPr lang="vi-VN" altLang="en-US" sz="2400"/>
                                <m:t> (</m:t>
                              </m:r>
                              <m:r>
                                <m:rPr>
                                  <m:nor/>
                                </m:rPr>
                                <a:rPr lang="vi-VN" altLang="en-US" sz="2400"/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vi-VN" altLang="en-US" sz="2400"/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vi-VN" altLang="en-US" sz="2400"/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vi-VN" altLang="en-US" sz="2400"/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en-US" sz="240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en-US" sz="2400"/>
                                <m:t>exists</m:t>
                              </m:r>
                            </m:e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2 &amp;</m:t>
                              </m:r>
                              <m:r>
                                <m:rPr>
                                  <m:nor/>
                                </m:rPr>
                                <a:rPr lang="en-US" altLang="en-US" sz="2400" b="0" i="0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altLang="en-US" sz="2400" dirty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altLang="en-US" sz="2400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en-US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sz="240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en-US" sz="240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nor/>
                                </m:rPr>
                                <a:rPr lang="en-US" altLang="en-US" sz="2400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en-US" sz="2400" dirty="0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altLang="en-US" sz="2400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en-US" sz="2400" dirty="0">
                                  <a:latin typeface="Cambria Math" panose="02040503050406030204" pitchFamily="18" charset="0"/>
                                </a:rPr>
                                <m:t>there</m:t>
                              </m:r>
                              <m:r>
                                <m:rPr>
                                  <m:nor/>
                                </m:rPr>
                                <a:rPr lang="en-US" altLang="en-US" sz="2400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en-US" sz="2400" dirty="0">
                                  <a:latin typeface="Cambria Math" panose="02040503050406030204" pitchFamily="18" charset="0"/>
                                </a:rPr>
                                <m:t>exists</m:t>
                              </m:r>
                              <m:r>
                                <m:rPr>
                                  <m:nor/>
                                </m:rPr>
                                <a:rPr lang="en-US" altLang="en-US" sz="2400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en-US" sz="2400" dirty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altLang="en-US" sz="2400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en-US" sz="2400" dirty="0">
                                  <a:latin typeface="Cambria Math" panose="02040503050406030204" pitchFamily="18" charset="0"/>
                                </a:rPr>
                                <m:t>loop</m:t>
                              </m:r>
                              <m:r>
                                <m:rPr>
                                  <m:nor/>
                                </m:rPr>
                                <a:rPr lang="en-US" altLang="en-US" sz="2400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en-US" sz="2400" dirty="0">
                                  <a:latin typeface="Cambria Math" panose="02040503050406030204" pitchFamily="18" charset="0"/>
                                </a:rPr>
                                <m:t>at</m:t>
                              </m:r>
                              <m:r>
                                <m:rPr>
                                  <m:nor/>
                                </m:rPr>
                                <a:rPr lang="en-US" altLang="en-US" sz="2400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en-US" sz="2400" dirty="0">
                                  <a:latin typeface="Cambria Math" panose="02040503050406030204" pitchFamily="18" charset="0"/>
                                </a:rPr>
                                <m:t>node</m:t>
                              </m:r>
                              <m:r>
                                <m:rPr>
                                  <m:nor/>
                                </m:rPr>
                                <a:rPr lang="en-US" altLang="en-US" sz="2400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en-US" sz="2400" dirty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0 &amp;</m:t>
                              </m:r>
                              <m:r>
                                <m:rPr>
                                  <m:nor/>
                                </m:rPr>
                                <a:rPr lang="en-US" altLang="en-US" sz="2400" b="0" i="0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altLang="en-US" sz="24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en-US" sz="2400" dirty="0"/>
              </a:p>
            </p:txBody>
          </p:sp>
        </mc:Choice>
        <mc:Fallback>
          <p:sp>
            <p:nvSpPr>
              <p:cNvPr id="6146" name="Rectangle 2">
                <a:extLst>
                  <a:ext uri="{FF2B5EF4-FFF2-40B4-BE49-F238E27FC236}">
                    <a16:creationId xmlns:a16="http://schemas.microsoft.com/office/drawing/2014/main" id="{A83909F0-6B33-4F29-B0EE-287EA18E79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6481" y="1604521"/>
                <a:ext cx="8228160" cy="3977280"/>
              </a:xfrm>
              <a:blipFill>
                <a:blip r:embed="rId3"/>
                <a:stretch>
                  <a:fillRect l="-5864" t="-70064" b="-2675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7" name="Rectangle 3">
            <a:extLst>
              <a:ext uri="{FF2B5EF4-FFF2-40B4-BE49-F238E27FC236}">
                <a16:creationId xmlns:a16="http://schemas.microsoft.com/office/drawing/2014/main" id="{5A8B9505-13AD-47B9-9C33-107FBD8BF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871" y="3429000"/>
            <a:ext cx="2272320" cy="248832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8" tIns="55334" rIns="81638" bIns="40819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 algn="ctr"/>
            <a:r>
              <a:rPr lang="en-US" altLang="en-US" sz="1633"/>
              <a:t>`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19432A6B-7DAD-41B2-B65D-4EBDC6E06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030" y="3496681"/>
            <a:ext cx="3035520" cy="2488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9" name="AutoShape 5">
            <a:extLst>
              <a:ext uri="{FF2B5EF4-FFF2-40B4-BE49-F238E27FC236}">
                <a16:creationId xmlns:a16="http://schemas.microsoft.com/office/drawing/2014/main" id="{E6F63AFF-DF91-454A-BA08-D18346EA6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630" y="4455721"/>
            <a:ext cx="1330560" cy="498240"/>
          </a:xfrm>
          <a:prstGeom prst="rightArrow">
            <a:avLst>
              <a:gd name="adj1" fmla="val 50000"/>
              <a:gd name="adj2" fmla="val 66763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33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64006-4DFD-4C00-A761-0594B22F38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E075FD2-1337-4D9F-9E61-300A43E9DF09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7169" name="Rectangle 1">
            <a:extLst>
              <a:ext uri="{FF2B5EF4-FFF2-40B4-BE49-F238E27FC236}">
                <a16:creationId xmlns:a16="http://schemas.microsoft.com/office/drawing/2014/main" id="{E2B71B13-B12E-4092-B101-C352E84756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 marL="195843" indent="-195843">
              <a:buSzPct val="45000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/>
              <a:t>Vertex degree</a:t>
            </a: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5624D1E3-F321-4530-950B-1B1F2F7DC1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6481" y="1604521"/>
            <a:ext cx="8228160" cy="3977280"/>
          </a:xfrm>
          <a:ln/>
        </p:spPr>
        <p:txBody>
          <a:bodyPr/>
          <a:lstStyle/>
          <a:p>
            <a:pPr marL="391686" indent="-293764">
              <a:buSzPct val="45000"/>
              <a:buFont typeface="Wingdings" panose="05000000000000000000" pitchFamily="2" charset="2"/>
              <a:buChar char="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i="1"/>
              <a:t>d</a:t>
            </a:r>
            <a:r>
              <a:rPr lang="en-US" altLang="en-US" i="1" baseline="-33000"/>
              <a:t>i</a:t>
            </a:r>
            <a:r>
              <a:rPr lang="en-US" altLang="en-US" i="1"/>
              <a:t>(i)</a:t>
            </a:r>
            <a:r>
              <a:rPr lang="en-US" altLang="en-US"/>
              <a:t> = number of edges to </a:t>
            </a:r>
            <a:r>
              <a:rPr lang="en-US" altLang="en-US" i="1"/>
              <a:t>i</a:t>
            </a:r>
            <a:r>
              <a:rPr lang="en-US" altLang="en-US"/>
              <a:t> </a:t>
            </a:r>
          </a:p>
          <a:p>
            <a:pPr marL="391686" indent="-293764">
              <a:buSzPct val="45000"/>
              <a:buFont typeface="Wingdings" panose="05000000000000000000" pitchFamily="2" charset="2"/>
              <a:buChar char="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i="1"/>
              <a:t>d</a:t>
            </a:r>
            <a:r>
              <a:rPr lang="en-US" altLang="en-US" i="1" baseline="-33000"/>
              <a:t>o</a:t>
            </a:r>
            <a:r>
              <a:rPr lang="en-US" altLang="en-US" i="1"/>
              <a:t>(i) = </a:t>
            </a:r>
            <a:r>
              <a:rPr lang="en-US" altLang="en-US"/>
              <a:t>number of edges from</a:t>
            </a:r>
            <a:r>
              <a:rPr lang="en-US" altLang="en-US" i="1"/>
              <a:t> i</a:t>
            </a: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D9738ABA-E4CC-461C-BBD3-EBF3F0A87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80" y="3444840"/>
            <a:ext cx="4164480" cy="2488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E8CBA1C-5B45-4A7A-9FD8-31ED1DB40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201" y="3469321"/>
            <a:ext cx="3425760" cy="207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2E17707-68F0-4715-9BD7-55F3D91941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EB1985B-041C-4A3C-BFD8-A660DEAED5E7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CE546CC4-44A3-409B-A0B0-EDD224D53C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dirty="0"/>
              <a:t>Weighted graph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704A534-BD43-4887-3591-A9CAFE1517A4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56481" y="1604521"/>
                <a:ext cx="8228160" cy="4808980"/>
              </a:xfrm>
              <a:prstGeom prst="rect">
                <a:avLst/>
              </a:prstGeom>
              <a:ln/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91686" indent="-293764">
                  <a:buSzPct val="45000"/>
                  <a:buFont typeface="Wingdings" panose="05000000000000000000" pitchFamily="2" charset="2"/>
                  <a:buChar char=""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:r>
                  <a:rPr lang="en-US" altLang="en-US" sz="2400" dirty="0"/>
                  <a:t>Each edge has a weight</a:t>
                </a:r>
              </a:p>
              <a:p>
                <a:pPr marL="391686" indent="-293764">
                  <a:buSzPct val="45000"/>
                  <a:buFont typeface="Wingdings" panose="05000000000000000000" pitchFamily="2" charset="2"/>
                  <a:buChar char=""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:r>
                  <a:rPr lang="en-US" altLang="en-US" sz="2400" dirty="0"/>
                  <a:t>The whole graph can be represented by a weight matrix A</a:t>
                </a:r>
              </a:p>
              <a:p>
                <a:pPr marL="848886" lvl="1" indent="-293764">
                  <a:buSzPct val="45000"/>
                  <a:buFont typeface="Wingdings" panose="05000000000000000000" pitchFamily="2" charset="2"/>
                  <a:buChar char=""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0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000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altLang="en-US" sz="2000" dirty="0"/>
                  <a:t> means no edge from node </a:t>
                </a:r>
                <a:r>
                  <a:rPr lang="en-US" altLang="en-US" sz="2000" dirty="0" err="1"/>
                  <a:t>i</a:t>
                </a:r>
                <a:r>
                  <a:rPr lang="en-US" altLang="en-US" sz="2000" dirty="0"/>
                  <a:t> to node j</a:t>
                </a:r>
              </a:p>
              <a:p>
                <a:pPr marL="848886" lvl="1" indent="-293764">
                  <a:buSzPct val="45000"/>
                  <a:buFont typeface="Wingdings" panose="05000000000000000000" pitchFamily="2" charset="2"/>
                  <a:buChar char=""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0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000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000" dirty="0"/>
                  <a:t> sometimes</a:t>
                </a:r>
              </a:p>
              <a:p>
                <a:pPr marL="391686" indent="-293764">
                  <a:buSzPct val="45000"/>
                  <a:buFont typeface="Wingdings" panose="05000000000000000000" pitchFamily="2" charset="2"/>
                  <a:buChar char=""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:endParaRPr lang="en-US" altLang="en-US" sz="24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704A534-BD43-4887-3591-A9CAFE151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81" y="1604521"/>
                <a:ext cx="8228160" cy="4808980"/>
              </a:xfrm>
              <a:prstGeom prst="rect">
                <a:avLst/>
              </a:prstGeom>
              <a:blipFill>
                <a:blip r:embed="rId3"/>
                <a:stretch>
                  <a:fillRect t="-1847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EDE4331D-29AA-3939-D21D-B55CDB0A6473}"/>
              </a:ext>
            </a:extLst>
          </p:cNvPr>
          <p:cNvGrpSpPr/>
          <p:nvPr/>
        </p:nvGrpSpPr>
        <p:grpSpPr>
          <a:xfrm>
            <a:off x="2095201" y="3313277"/>
            <a:ext cx="4950720" cy="2946240"/>
            <a:chOff x="2095201" y="3313278"/>
            <a:chExt cx="4950720" cy="294624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3A368EF-9FEC-449F-59BF-DF9BE8059B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5201" y="3313278"/>
              <a:ext cx="4950720" cy="294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32C4E1-72B0-58E3-E6B7-E16648DC4336}"/>
                </a:ext>
              </a:extLst>
            </p:cNvPr>
            <p:cNvSpPr/>
            <p:nvPr/>
          </p:nvSpPr>
          <p:spPr>
            <a:xfrm>
              <a:off x="3942607" y="3584864"/>
              <a:ext cx="380010" cy="42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5FD2295-A0DA-5896-25CD-9C48C0B7575B}"/>
                </a:ext>
              </a:extLst>
            </p:cNvPr>
            <p:cNvSpPr/>
            <p:nvPr/>
          </p:nvSpPr>
          <p:spPr>
            <a:xfrm>
              <a:off x="6009827" y="3584863"/>
              <a:ext cx="380010" cy="42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423C185-9CC0-5060-5124-1A562970725F}"/>
                </a:ext>
              </a:extLst>
            </p:cNvPr>
            <p:cNvSpPr/>
            <p:nvPr/>
          </p:nvSpPr>
          <p:spPr>
            <a:xfrm>
              <a:off x="2390898" y="4574324"/>
              <a:ext cx="380010" cy="42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9DAD64E-E2A3-E88B-B2F5-1DF3791A46CF}"/>
                </a:ext>
              </a:extLst>
            </p:cNvPr>
            <p:cNvSpPr/>
            <p:nvPr/>
          </p:nvSpPr>
          <p:spPr>
            <a:xfrm>
              <a:off x="3942607" y="5597237"/>
              <a:ext cx="380010" cy="42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372FCD9-7BF0-647B-C9B4-BCE80E9EBB6F}"/>
                </a:ext>
              </a:extLst>
            </p:cNvPr>
            <p:cNvSpPr/>
            <p:nvPr/>
          </p:nvSpPr>
          <p:spPr>
            <a:xfrm>
              <a:off x="6009827" y="5605748"/>
              <a:ext cx="380010" cy="4241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34056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416A3F-E43F-43DE-85AD-749442110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54300"/>
            <a:ext cx="7886700" cy="34226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4000" b="1" dirty="0">
                <a:solidFill>
                  <a:schemeClr val="bg1"/>
                </a:solidFill>
              </a:rPr>
              <a:t>Introduction to </a:t>
            </a:r>
          </a:p>
          <a:p>
            <a:pPr marL="0" indent="0" algn="ctr">
              <a:buNone/>
            </a:pPr>
            <a:r>
              <a:rPr lang="en-US" altLang="zh-CN" sz="6000" b="1" dirty="0">
                <a:solidFill>
                  <a:schemeClr val="bg1"/>
                </a:solidFill>
              </a:rPr>
              <a:t>Data Science</a:t>
            </a:r>
          </a:p>
          <a:p>
            <a:pPr marL="0" indent="0" algn="ctr">
              <a:buNone/>
            </a:pPr>
            <a:r>
              <a:rPr lang="en-US" altLang="zh-CN" sz="3600" b="1" dirty="0">
                <a:solidFill>
                  <a:schemeClr val="bg1"/>
                </a:solidFill>
              </a:rPr>
              <a:t>(IT4142E)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B437B3-66C5-7C0E-D1E3-555DF38C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577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3B1B31D-44AF-4059-928B-D50ACFFE05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60EA63E-BD99-4F8A-813C-690DB164E9E9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DE8CB5F1-7E72-4ACD-B0CC-CD97F3F15E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 marL="195843" indent="-195843">
              <a:buSzPct val="45000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dirty="0"/>
              <a:t>Dijkstra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94" name="Rectangle 2">
                <a:extLst>
                  <a:ext uri="{FF2B5EF4-FFF2-40B4-BE49-F238E27FC236}">
                    <a16:creationId xmlns:a16="http://schemas.microsoft.com/office/drawing/2014/main" id="{E6B8D6EB-5D0E-426E-A280-DC9FCA5F286F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6481" y="1604521"/>
                <a:ext cx="8228160" cy="3977280"/>
              </a:xfrm>
              <a:ln/>
            </p:spPr>
            <p:txBody>
              <a:bodyPr>
                <a:normAutofit/>
              </a:bodyPr>
              <a:lstStyle/>
              <a:p>
                <a:pPr marL="391686" indent="-293764">
                  <a:buSzPct val="45000"/>
                  <a:buFont typeface="Wingdings" panose="05000000000000000000" pitchFamily="2" charset="2"/>
                  <a:buChar char=""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:r>
                  <a:rPr lang="en-US" altLang="en-US" sz="2400" dirty="0">
                    <a:solidFill>
                      <a:srgbClr val="0432FF"/>
                    </a:solidFill>
                  </a:rPr>
                  <a:t>Find shortest path from </a:t>
                </a:r>
                <a:r>
                  <a:rPr lang="en-US" altLang="en-US" sz="2400" i="1" dirty="0">
                    <a:solidFill>
                      <a:srgbClr val="0432FF"/>
                    </a:solidFill>
                  </a:rPr>
                  <a:t>s</a:t>
                </a:r>
                <a:r>
                  <a:rPr lang="en-US" altLang="en-US" sz="2400" dirty="0">
                    <a:solidFill>
                      <a:srgbClr val="0432FF"/>
                    </a:solidFill>
                  </a:rPr>
                  <a:t> to other vertices</a:t>
                </a:r>
              </a:p>
              <a:p>
                <a:pPr marL="391686" indent="-293764">
                  <a:buSzPct val="45000"/>
                  <a:buFont typeface="Wingdings" panose="05000000000000000000" pitchFamily="2" charset="2"/>
                  <a:buChar char=""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:r>
                  <a:rPr lang="en-US" altLang="en-US" sz="2400" i="1" dirty="0"/>
                  <a:t>d(v)</a:t>
                </a:r>
                <a:r>
                  <a:rPr lang="en-US" altLang="en-US" sz="2400" dirty="0"/>
                  <a:t>: Distance from </a:t>
                </a:r>
                <a:r>
                  <a:rPr lang="en-US" altLang="en-US" sz="2400" i="1" dirty="0"/>
                  <a:t>s</a:t>
                </a:r>
                <a:r>
                  <a:rPr lang="en-US" altLang="en-US" sz="2400" dirty="0"/>
                  <a:t> to </a:t>
                </a:r>
                <a:r>
                  <a:rPr lang="en-US" altLang="en-US" sz="2400" i="1" dirty="0"/>
                  <a:t>v</a:t>
                </a:r>
              </a:p>
              <a:p>
                <a:pPr marL="783372" lvl="1" indent="-293764">
                  <a:buSzPct val="45000"/>
                  <a:buNone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:r>
                  <a:rPr lang="en-US" altLang="en-US" sz="2000" b="1" i="1" dirty="0"/>
                  <a:t>1.</a:t>
                </a:r>
                <a:r>
                  <a:rPr lang="en-US" altLang="en-US" sz="2000" i="1" dirty="0"/>
                  <a:t> d(s) = 0; d(v) =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en-US" sz="2000" i="1" dirty="0"/>
                  <a:t> for all vertices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en-US" sz="2000" i="1" dirty="0"/>
              </a:p>
              <a:p>
                <a:pPr marL="783372" lvl="1" indent="-293764">
                  <a:buSzPct val="45000"/>
                  <a:buNone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:r>
                  <a:rPr lang="en-US" altLang="en-US" sz="2000" b="1" i="1" dirty="0"/>
                  <a:t>2.</a:t>
                </a:r>
                <a:r>
                  <a:rPr lang="en-US" altLang="en-US" sz="2000" i="1" dirty="0"/>
                  <a:t> Enqueue all vertices v to priority queue Q</a:t>
                </a:r>
              </a:p>
              <a:p>
                <a:pPr marL="783372" lvl="1" indent="-293764">
                  <a:buSzPct val="45000"/>
                  <a:buNone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:r>
                  <a:rPr lang="en-US" altLang="en-US" sz="2000" b="1" i="1" dirty="0"/>
                  <a:t>3.</a:t>
                </a:r>
                <a:r>
                  <a:rPr lang="en-US" altLang="en-US" sz="2000" i="1" dirty="0"/>
                  <a:t> Dequeue u from Q and update all d(v) (if necessary) for each v adjacent to u</a:t>
                </a:r>
              </a:p>
              <a:p>
                <a:pPr marL="783372" lvl="1" indent="-293764">
                  <a:buSzPct val="45000"/>
                  <a:buNone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:r>
                  <a:rPr lang="en-US" altLang="en-US" sz="2000" i="1" dirty="0"/>
                  <a:t>Return to step </a:t>
                </a:r>
                <a:r>
                  <a:rPr lang="en-US" altLang="en-US" sz="2000" b="1" i="1" dirty="0"/>
                  <a:t>2</a:t>
                </a:r>
                <a:r>
                  <a:rPr lang="en-US" altLang="en-US" sz="2000" i="1" dirty="0"/>
                  <a:t> until Q is empty</a:t>
                </a:r>
              </a:p>
            </p:txBody>
          </p:sp>
        </mc:Choice>
        <mc:Fallback>
          <p:sp>
            <p:nvSpPr>
              <p:cNvPr id="8194" name="Rectangle 2">
                <a:extLst>
                  <a:ext uri="{FF2B5EF4-FFF2-40B4-BE49-F238E27FC236}">
                    <a16:creationId xmlns:a16="http://schemas.microsoft.com/office/drawing/2014/main" id="{E6B8D6EB-5D0E-426E-A280-DC9FCA5F2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6481" y="1604521"/>
                <a:ext cx="8228160" cy="3977280"/>
              </a:xfrm>
              <a:blipFill>
                <a:blip r:embed="rId3"/>
                <a:stretch>
                  <a:fillRect t="-2229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2E17707-68F0-4715-9BD7-55F3D91941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EB1985B-041C-4A3C-BFD8-A660DEAED5E7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CE546CC4-44A3-409B-A0B0-EDD224D53C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/>
              <a:t>Example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92A60C1-067F-49B2-AEEA-506EC4EE4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721" y="1953000"/>
            <a:ext cx="4872960" cy="300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3B7AE50-85BA-4114-9C87-B486F926A8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D578FDA-7CA2-4AB2-BC13-16E6A72B5278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25A69996-33AC-4AF5-AF95-87D5ACAE0B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/>
              <a:t>Example (cont)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6F7BA826-2F1C-4785-9078-31844BEED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161" y="1929961"/>
            <a:ext cx="4656960" cy="161568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8" tIns="55334" rIns="81638" bIns="40819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 algn="ctr"/>
            <a:r>
              <a:rPr lang="en-US" altLang="en-US" sz="1633"/>
              <a:t>`</a:t>
            </a: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2F912EBA-D91B-458D-B075-733E4548A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161" y="4172041"/>
            <a:ext cx="3792960" cy="85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473636B-B5B6-4735-B835-CBB2F8F8FB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7193DA1-F75F-42A7-8C2C-479E6BDAFD71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1265" name="Rectangle 1">
            <a:extLst>
              <a:ext uri="{FF2B5EF4-FFF2-40B4-BE49-F238E27FC236}">
                <a16:creationId xmlns:a16="http://schemas.microsoft.com/office/drawing/2014/main" id="{2C6F5FB5-7C95-4C38-8809-49650A00AE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/>
              <a:t>Example (cont)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3D56276-E304-4571-B6AC-37FC3C969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601" y="1961640"/>
            <a:ext cx="4795200" cy="2989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F302F8-B403-4685-80B4-C695795B96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FF8E7AF-152F-4C82-881B-E1033680BC25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2289" name="Rectangle 1">
            <a:extLst>
              <a:ext uri="{FF2B5EF4-FFF2-40B4-BE49-F238E27FC236}">
                <a16:creationId xmlns:a16="http://schemas.microsoft.com/office/drawing/2014/main" id="{95F20ACF-5874-4C17-B0E1-ADDD1AA8D8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/>
              <a:t>Example (cont)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3788709-AA75-4861-A3C8-A8BC2DAF2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41" y="1797481"/>
            <a:ext cx="4518720" cy="168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1" name="Picture 3">
            <a:extLst>
              <a:ext uri="{FF2B5EF4-FFF2-40B4-BE49-F238E27FC236}">
                <a16:creationId xmlns:a16="http://schemas.microsoft.com/office/drawing/2014/main" id="{42DD8C85-9FAE-4FD7-A013-E9971387A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680" y="4041001"/>
            <a:ext cx="3265920" cy="85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F298F0F-5874-473E-9DE5-8DB0252824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83225D9-3F83-4199-A661-C8451A694D06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13313" name="Rectangle 1">
            <a:extLst>
              <a:ext uri="{FF2B5EF4-FFF2-40B4-BE49-F238E27FC236}">
                <a16:creationId xmlns:a16="http://schemas.microsoft.com/office/drawing/2014/main" id="{BE395B48-7BB8-4B8D-BEFC-390D6AADF1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/>
              <a:t>Example (cont)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047B3CA-6996-42F3-B881-775982437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881" y="2101321"/>
            <a:ext cx="4760640" cy="2842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2CC888-3AF3-4CED-BC33-FDC96AB2BE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B7EA485-8022-4148-A93B-2257F8260969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4337" name="Rectangle 1">
            <a:extLst>
              <a:ext uri="{FF2B5EF4-FFF2-40B4-BE49-F238E27FC236}">
                <a16:creationId xmlns:a16="http://schemas.microsoft.com/office/drawing/2014/main" id="{CF6E3CFB-3F5D-481B-A4E9-420F5DD7C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/>
              <a:t>Example (cont)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B4DB4E7-BDE7-47C2-8AC4-71BCE91ED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481" y="2150281"/>
            <a:ext cx="4432320" cy="163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39" name="Picture 3">
            <a:extLst>
              <a:ext uri="{FF2B5EF4-FFF2-40B4-BE49-F238E27FC236}">
                <a16:creationId xmlns:a16="http://schemas.microsoft.com/office/drawing/2014/main" id="{847E7E2D-F47A-4BD6-A1A3-5CE3EA51B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881" y="4081321"/>
            <a:ext cx="2600640" cy="90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32DFEA3-363E-4523-9D88-8DD576077F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949DFC0-D93C-40CA-B366-52219D8FF311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15361" name="Rectangle 1">
            <a:extLst>
              <a:ext uri="{FF2B5EF4-FFF2-40B4-BE49-F238E27FC236}">
                <a16:creationId xmlns:a16="http://schemas.microsoft.com/office/drawing/2014/main" id="{CC530CB0-38AA-4699-AD91-CBF896E4F9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/>
              <a:t>Example (cont)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DBBA100-1B0C-467E-A343-567B12C77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921" y="2004840"/>
            <a:ext cx="4786560" cy="2903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2FD5534-780E-4D65-AE2F-9FE85F5C37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5D33F0C-C1A2-4389-868B-DEF6DE068778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16385" name="Rectangle 1">
            <a:extLst>
              <a:ext uri="{FF2B5EF4-FFF2-40B4-BE49-F238E27FC236}">
                <a16:creationId xmlns:a16="http://schemas.microsoft.com/office/drawing/2014/main" id="{D25FA0B9-E970-4195-8631-6C54BDD5CC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/>
              <a:t>Example (cont)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AE3733B9-22BE-41B4-8DC8-8398DFCE3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721" y="2078281"/>
            <a:ext cx="4224960" cy="1581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3">
            <a:extLst>
              <a:ext uri="{FF2B5EF4-FFF2-40B4-BE49-F238E27FC236}">
                <a16:creationId xmlns:a16="http://schemas.microsoft.com/office/drawing/2014/main" id="{E393C27E-4002-41B2-AB2F-B6DA51364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521" y="4045321"/>
            <a:ext cx="1935360" cy="84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A3F69DB-3776-4E3E-A192-35B2F35075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B76BFB0-C69E-4705-803C-C5482031A8BA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17409" name="Rectangle 1">
            <a:extLst>
              <a:ext uri="{FF2B5EF4-FFF2-40B4-BE49-F238E27FC236}">
                <a16:creationId xmlns:a16="http://schemas.microsoft.com/office/drawing/2014/main" id="{F903D586-CD14-4DDF-B142-7EBA77D2D7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/>
              <a:t>Example (cont)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F11C971F-6B57-4AF1-A5AD-A780B5542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641" y="1965961"/>
            <a:ext cx="4821120" cy="298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D8D85-B75F-9F4E-8A4B-432E48F5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04F44-A66D-754D-A991-87F88E938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Lecture 1: Overview of Data Science</a:t>
            </a:r>
          </a:p>
          <a:p>
            <a:r>
              <a:rPr lang="en-US" sz="2000"/>
              <a:t>Lecture 2: Data crawling and preprocessing</a:t>
            </a:r>
          </a:p>
          <a:p>
            <a:r>
              <a:rPr lang="en-US" sz="2000"/>
              <a:t>Lecture 3: Data cleaning and integration</a:t>
            </a:r>
          </a:p>
          <a:p>
            <a:r>
              <a:rPr lang="en-US" sz="2000"/>
              <a:t>Lecture 4: Exploratory data analysis</a:t>
            </a:r>
          </a:p>
          <a:p>
            <a:r>
              <a:rPr lang="en-US" sz="2000"/>
              <a:t>Lecture 5: Data visualization</a:t>
            </a:r>
          </a:p>
          <a:p>
            <a:r>
              <a:rPr lang="en-US" sz="2000"/>
              <a:t>Lecture 6: Multivariate data visualization</a:t>
            </a:r>
          </a:p>
          <a:p>
            <a:r>
              <a:rPr lang="en-US" sz="2000"/>
              <a:t>Lecture 7: Machine learning</a:t>
            </a:r>
          </a:p>
          <a:p>
            <a:r>
              <a:rPr lang="en-US" sz="2000"/>
              <a:t>Lecture 8: Big data analysis</a:t>
            </a:r>
          </a:p>
          <a:p>
            <a:r>
              <a:rPr lang="en-US" sz="2000"/>
              <a:t>Lecture 9: Capstone Project guidance</a:t>
            </a:r>
          </a:p>
          <a:p>
            <a:r>
              <a:rPr lang="en-US" sz="2000" b="1"/>
              <a:t>Lecture 10+11: Text, image, graph analysis</a:t>
            </a:r>
          </a:p>
          <a:p>
            <a:r>
              <a:rPr lang="en-US" sz="2000"/>
              <a:t>Lecture 12: Evaluation of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80F20-5EB8-2240-903E-6CEC88A2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F88B7E-86B8-4862-842E-2DB840C1EC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329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2206898-DB58-4C20-92FA-9847D37420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DDCA92B-CF9F-4382-A8A0-43CE3A169B58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8433" name="Rectangle 1">
            <a:extLst>
              <a:ext uri="{FF2B5EF4-FFF2-40B4-BE49-F238E27FC236}">
                <a16:creationId xmlns:a16="http://schemas.microsoft.com/office/drawing/2014/main" id="{7618E505-1ED7-4396-B5AE-8227130A16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/>
              <a:t>Example (cont)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E0533716-59BE-4E65-B5CC-FB011B151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680" y="2039400"/>
            <a:ext cx="4129920" cy="165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35" name="Picture 3">
            <a:extLst>
              <a:ext uri="{FF2B5EF4-FFF2-40B4-BE49-F238E27FC236}">
                <a16:creationId xmlns:a16="http://schemas.microsoft.com/office/drawing/2014/main" id="{3E9BA43E-18AA-4F29-A699-E14E0B012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721" y="4182121"/>
            <a:ext cx="1563840" cy="76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F3D8E49-3E30-449B-AC93-71F9B11C64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07CFAEA-8E6E-4835-9DFF-D3261E5E1E7C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9457" name="Rectangle 1">
            <a:extLst>
              <a:ext uri="{FF2B5EF4-FFF2-40B4-BE49-F238E27FC236}">
                <a16:creationId xmlns:a16="http://schemas.microsoft.com/office/drawing/2014/main" id="{47CBFA92-43A5-4DDD-8382-BB5E424BE0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/>
              <a:t>Example (cont)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0BEB4BC-89B3-490B-B55C-256170167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841" y="1983241"/>
            <a:ext cx="4950720" cy="2946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AC6A8E0-EBA3-4326-B631-F31D4E9EA2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58C8FB-B55C-4208-B7F7-21E1C07C743B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20481" name="Rectangle 1">
            <a:extLst>
              <a:ext uri="{FF2B5EF4-FFF2-40B4-BE49-F238E27FC236}">
                <a16:creationId xmlns:a16="http://schemas.microsoft.com/office/drawing/2014/main" id="{5F9CD8FB-A130-491D-BDED-9CBBE7788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/>
              <a:t>Example (cont)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64DE6A2B-8078-4E08-A56D-53CDD173A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041" y="2130121"/>
            <a:ext cx="4216320" cy="160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3" name="Picture 3">
            <a:extLst>
              <a:ext uri="{FF2B5EF4-FFF2-40B4-BE49-F238E27FC236}">
                <a16:creationId xmlns:a16="http://schemas.microsoft.com/office/drawing/2014/main" id="{913B9CC9-3A99-45DD-836A-C85AAC99E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01" y="4235401"/>
            <a:ext cx="1166400" cy="59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BD62CA-8EB6-4A92-944E-A5803D8AED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C0F933B-609F-4287-8FF8-447843AB03B5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6F98792E-0183-4084-81AE-F90BB48D6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92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 marL="195843" indent="-195843">
              <a:buSzPct val="45000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dirty="0"/>
              <a:t>Closeness centrality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2">
                <a:extLst>
                  <a:ext uri="{FF2B5EF4-FFF2-40B4-BE49-F238E27FC236}">
                    <a16:creationId xmlns:a16="http://schemas.microsoft.com/office/drawing/2014/main" id="{AA44D197-C3C8-D824-9822-5C8804552B3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56481" y="1604521"/>
                <a:ext cx="8228160" cy="4808980"/>
              </a:xfrm>
              <a:prstGeom prst="rect">
                <a:avLst/>
              </a:prstGeom>
              <a:ln/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91686" indent="-293764">
                  <a:buSzPct val="45000"/>
                  <a:buFont typeface="Wingdings" panose="05000000000000000000" pitchFamily="2" charset="2"/>
                  <a:buChar char=""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:r>
                  <a:rPr lang="en-US" altLang="en-US" sz="2400" dirty="0"/>
                  <a:t>Once we know how to compute the </a:t>
                </a:r>
                <a:r>
                  <a:rPr lang="en-US" altLang="en-US" sz="2400" i="1" dirty="0"/>
                  <a:t>(shortest) distance</a:t>
                </a:r>
                <a:r>
                  <a:rPr lang="en-US" altLang="en-US" sz="2400" dirty="0"/>
                  <a:t> from node </a:t>
                </a:r>
                <a:r>
                  <a:rPr lang="en-US" altLang="en-US" sz="2400" dirty="0" err="1"/>
                  <a:t>i</a:t>
                </a:r>
                <a:r>
                  <a:rPr lang="en-US" altLang="en-US" sz="2400" dirty="0"/>
                  <a:t> to node j (e.g., by using Dijkstra algorithm)</a:t>
                </a:r>
              </a:p>
              <a:p>
                <a:pPr marL="848886" lvl="1" indent="-293764">
                  <a:buSzPct val="45000"/>
                  <a:buFont typeface="Wingdings" panose="05000000000000000000" pitchFamily="2" charset="2"/>
                  <a:buChar char=""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:r>
                  <a:rPr lang="en-US" altLang="en-US" sz="2000" dirty="0"/>
                  <a:t>d(</a:t>
                </a:r>
                <a:r>
                  <a:rPr lang="en-US" altLang="en-US" sz="2000" dirty="0" err="1"/>
                  <a:t>i,j</a:t>
                </a:r>
                <a:r>
                  <a:rPr lang="en-US" altLang="en-US" sz="2000" dirty="0"/>
                  <a:t>): shortest distance from </a:t>
                </a:r>
                <a:r>
                  <a:rPr lang="en-US" altLang="en-US" sz="2000" dirty="0" err="1"/>
                  <a:t>i</a:t>
                </a:r>
                <a:r>
                  <a:rPr lang="en-US" altLang="en-US" sz="2000" dirty="0"/>
                  <a:t> to j</a:t>
                </a:r>
              </a:p>
              <a:p>
                <a:pPr marL="848886" lvl="1" indent="-293764">
                  <a:buSzPct val="45000"/>
                  <a:buFont typeface="Wingdings" panose="05000000000000000000" pitchFamily="2" charset="2"/>
                  <a:buChar char=""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:r>
                  <a:rPr lang="en-US" altLang="en-US" sz="2000" dirty="0"/>
                  <a:t>n: the total number of nodes in our graph</a:t>
                </a:r>
              </a:p>
              <a:p>
                <a:pPr marL="391686" indent="-293764">
                  <a:buSzPct val="45000"/>
                  <a:buFont typeface="Wingdings" panose="05000000000000000000" pitchFamily="2" charset="2"/>
                  <a:buChar char=""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:r>
                  <a:rPr lang="en-US" altLang="en-US" sz="2400" dirty="0"/>
                  <a:t>We can measure the centrality of node </a:t>
                </a:r>
                <a:r>
                  <a:rPr lang="en-US" altLang="en-US" sz="2400" dirty="0" err="1"/>
                  <a:t>i</a:t>
                </a:r>
                <a:r>
                  <a:rPr lang="en-US" altLang="en-US" sz="2400" dirty="0"/>
                  <a:t> by</a:t>
                </a:r>
                <a:br>
                  <a:rPr lang="en-US" altLang="en-US" sz="2400" dirty="0"/>
                </a:br>
                <a:endParaRPr lang="en-US" altLang="en-US" sz="2400" dirty="0"/>
              </a:p>
              <a:p>
                <a:pPr marL="97922" indent="0">
                  <a:buSzPct val="45000"/>
                  <a:buNone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en-US" sz="2400" dirty="0"/>
              </a:p>
              <a:p>
                <a:pPr marL="848886" lvl="1" indent="-293764">
                  <a:buSzPct val="45000"/>
                  <a:buFont typeface="Wingdings" panose="05000000000000000000" pitchFamily="2" charset="2"/>
                  <a:buChar char=""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:r>
                  <a:rPr lang="en-US" altLang="en-US" sz="2000" dirty="0"/>
                  <a:t>reciprocal of the farness</a:t>
                </a:r>
              </a:p>
              <a:p>
                <a:pPr marL="848886" lvl="1" indent="-293764">
                  <a:buSzPct val="45000"/>
                  <a:buFont typeface="Wingdings" panose="05000000000000000000" pitchFamily="2" charset="2"/>
                  <a:buChar char=""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:r>
                  <a:rPr lang="en-US" altLang="en-US" sz="2000" dirty="0"/>
                  <a:t>inverse of the average of distance from node </a:t>
                </a:r>
                <a:r>
                  <a:rPr lang="en-US" altLang="en-US" sz="2000" dirty="0" err="1"/>
                  <a:t>i</a:t>
                </a:r>
                <a:r>
                  <a:rPr lang="en-US" altLang="en-US" sz="2000" dirty="0"/>
                  <a:t> to any other nodes</a:t>
                </a:r>
              </a:p>
            </p:txBody>
          </p:sp>
        </mc:Choice>
        <mc:Fallback>
          <p:sp>
            <p:nvSpPr>
              <p:cNvPr id="2" name="Rectangle 2">
                <a:extLst>
                  <a:ext uri="{FF2B5EF4-FFF2-40B4-BE49-F238E27FC236}">
                    <a16:creationId xmlns:a16="http://schemas.microsoft.com/office/drawing/2014/main" id="{AA44D197-C3C8-D824-9822-5C8804552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81" y="1604521"/>
                <a:ext cx="8228160" cy="4808980"/>
              </a:xfrm>
              <a:prstGeom prst="rect">
                <a:avLst/>
              </a:prstGeom>
              <a:blipFill>
                <a:blip r:embed="rId3"/>
                <a:stretch>
                  <a:fillRect t="-1847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431FB-EAF5-4066-9DD9-B1EEC87305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257A490-CD23-470B-9BA5-60A840BEAB97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22529" name="Rectangle 1">
            <a:extLst>
              <a:ext uri="{FF2B5EF4-FFF2-40B4-BE49-F238E27FC236}">
                <a16:creationId xmlns:a16="http://schemas.microsoft.com/office/drawing/2014/main" id="{27FD3DE5-711E-4845-99E8-1755F56C01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dirty="0"/>
              <a:t>Betweenness centrality</a:t>
            </a:r>
          </a:p>
        </p:txBody>
      </p:sp>
      <p:sp>
        <p:nvSpPr>
          <p:cNvPr id="22530" name="Text Box 2">
            <a:extLst>
              <a:ext uri="{FF2B5EF4-FFF2-40B4-BE49-F238E27FC236}">
                <a16:creationId xmlns:a16="http://schemas.microsoft.com/office/drawing/2014/main" id="{FF2DBC7C-654C-49EC-AF1E-C63AFF2FC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0125" y="5060706"/>
            <a:ext cx="3805821" cy="895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8" tIns="55334" rIns="81638" bIns="40819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r>
              <a:rPr lang="en-US" altLang="en-US" dirty="0"/>
              <a:t>C</a:t>
            </a:r>
            <a:r>
              <a:rPr lang="en-US" altLang="en-US" baseline="-33000" dirty="0"/>
              <a:t>B</a:t>
            </a:r>
            <a:r>
              <a:rPr lang="en-US" altLang="en-US" dirty="0"/>
              <a:t>(1) = 15, </a:t>
            </a:r>
          </a:p>
          <a:p>
            <a:r>
              <a:rPr lang="en-US" altLang="en-US" dirty="0"/>
              <a:t>C</a:t>
            </a:r>
            <a:r>
              <a:rPr lang="en-US" altLang="en-US" baseline="-33000" dirty="0"/>
              <a:t>B</a:t>
            </a:r>
            <a:r>
              <a:rPr lang="en-US" altLang="en-US" dirty="0"/>
              <a:t>(2) = C</a:t>
            </a:r>
            <a:r>
              <a:rPr lang="en-US" altLang="en-US" baseline="-33000" dirty="0"/>
              <a:t>B</a:t>
            </a:r>
            <a:r>
              <a:rPr lang="en-US" altLang="en-US" dirty="0"/>
              <a:t>(3) = C</a:t>
            </a:r>
            <a:r>
              <a:rPr lang="en-US" altLang="en-US" baseline="-33000" dirty="0"/>
              <a:t>B</a:t>
            </a:r>
            <a:r>
              <a:rPr lang="en-US" altLang="en-US" dirty="0"/>
              <a:t>(4) = 0</a:t>
            </a:r>
          </a:p>
          <a:p>
            <a:r>
              <a:rPr lang="en-US" altLang="en-US" dirty="0"/>
              <a:t>C</a:t>
            </a:r>
            <a:r>
              <a:rPr lang="en-US" altLang="en-US" baseline="-33000" dirty="0"/>
              <a:t>B</a:t>
            </a:r>
            <a:r>
              <a:rPr lang="en-US" altLang="en-US" dirty="0"/>
              <a:t>(5) = C</a:t>
            </a:r>
            <a:r>
              <a:rPr lang="en-US" altLang="en-US" baseline="-33000" dirty="0"/>
              <a:t>B</a:t>
            </a:r>
            <a:r>
              <a:rPr lang="en-US" altLang="en-US" dirty="0"/>
              <a:t>(6) = C</a:t>
            </a:r>
            <a:r>
              <a:rPr lang="en-US" altLang="en-US" baseline="-33000" dirty="0"/>
              <a:t>B</a:t>
            </a:r>
            <a:r>
              <a:rPr lang="en-US" altLang="en-US" dirty="0"/>
              <a:t>(7) = 0</a:t>
            </a:r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F4D3CF86-A54F-4CE9-ABA7-8E431EA51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090" y="4238466"/>
            <a:ext cx="3360960" cy="25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2">
                <a:extLst>
                  <a:ext uri="{FF2B5EF4-FFF2-40B4-BE49-F238E27FC236}">
                    <a16:creationId xmlns:a16="http://schemas.microsoft.com/office/drawing/2014/main" id="{FBA1F874-A582-ECF9-9E46-52C860C2DF5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56481" y="1604521"/>
                <a:ext cx="8228160" cy="4808980"/>
              </a:xfrm>
              <a:prstGeom prst="rect">
                <a:avLst/>
              </a:prstGeom>
              <a:ln/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91686" indent="-293764">
                  <a:buSzPct val="45000"/>
                  <a:buFont typeface="Wingdings" panose="05000000000000000000" pitchFamily="2" charset="2"/>
                  <a:buChar char=""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:r>
                  <a:rPr lang="en-US" altLang="en-US" sz="2400" dirty="0"/>
                  <a:t>Betweenness centrality of node </a:t>
                </a:r>
                <a:r>
                  <a:rPr lang="en-US" altLang="en-US" sz="2400" dirty="0" err="1"/>
                  <a:t>i</a:t>
                </a:r>
                <a:r>
                  <a:rPr lang="en-US" altLang="en-US" sz="2400" dirty="0"/>
                  <a:t> is defined by</a:t>
                </a:r>
              </a:p>
              <a:p>
                <a:pPr marL="97922" indent="0">
                  <a:buSzPct val="45000"/>
                  <a:buNone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altLang="en-US" sz="2400" dirty="0"/>
              </a:p>
              <a:p>
                <a:pPr marL="848886" lvl="1" indent="-293764">
                  <a:buSzPct val="45000"/>
                  <a:buFont typeface="Wingdings" panose="05000000000000000000" pitchFamily="2" charset="2"/>
                  <a:buChar char=""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en-US" sz="2000" dirty="0"/>
                  <a:t> number of shortest paths from j to k that pass </a:t>
                </a:r>
                <a:r>
                  <a:rPr lang="en-US" altLang="en-US" sz="2000" dirty="0" err="1"/>
                  <a:t>i</a:t>
                </a:r>
                <a:endParaRPr lang="en-US" altLang="en-US" sz="2000" dirty="0"/>
              </a:p>
              <a:p>
                <a:pPr marL="848886" lvl="1" indent="-293764">
                  <a:buSzPct val="45000"/>
                  <a:buFont typeface="Wingdings" panose="05000000000000000000" pitchFamily="2" charset="2"/>
                  <a:buChar char=""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altLang="en-US" sz="2000" dirty="0"/>
                  <a:t>:  number of shortest paths from node j to node k</a:t>
                </a:r>
              </a:p>
              <a:p>
                <a:pPr marL="391686" indent="-293764">
                  <a:buSzPct val="45000"/>
                  <a:buFont typeface="Wingdings" panose="05000000000000000000" pitchFamily="2" charset="2"/>
                  <a:buChar char=""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:r>
                  <a:rPr lang="en-US" altLang="en-US" sz="2400" dirty="0"/>
                  <a:t>Indicate the number of times a node acts as a </a:t>
                </a:r>
                <a:r>
                  <a:rPr lang="en-US" altLang="en-US" sz="2400" i="1" dirty="0"/>
                  <a:t>bridge</a:t>
                </a:r>
                <a:r>
                  <a:rPr lang="en-US" altLang="en-US" sz="2400" dirty="0"/>
                  <a:t> along the shortest path between two other nodes</a:t>
                </a:r>
              </a:p>
              <a:p>
                <a:pPr marL="848886" lvl="1" indent="-293764">
                  <a:buSzPct val="45000"/>
                  <a:buFont typeface="Wingdings" panose="05000000000000000000" pitchFamily="2" charset="2"/>
                  <a:buChar char=""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:r>
                  <a:rPr lang="en-US" altLang="en-US" sz="2000" dirty="0"/>
                  <a:t>Higher implies probably more important</a:t>
                </a:r>
              </a:p>
            </p:txBody>
          </p:sp>
        </mc:Choice>
        <mc:Fallback>
          <p:sp>
            <p:nvSpPr>
              <p:cNvPr id="2" name="Rectangle 2">
                <a:extLst>
                  <a:ext uri="{FF2B5EF4-FFF2-40B4-BE49-F238E27FC236}">
                    <a16:creationId xmlns:a16="http://schemas.microsoft.com/office/drawing/2014/main" id="{FBA1F874-A582-ECF9-9E46-52C860C2D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81" y="1604521"/>
                <a:ext cx="8228160" cy="4808980"/>
              </a:xfrm>
              <a:prstGeom prst="rect">
                <a:avLst/>
              </a:prstGeom>
              <a:blipFill>
                <a:blip r:embed="rId4"/>
                <a:stretch>
                  <a:fillRect t="-18470" r="-77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FE3FA94-0DBD-475E-8E7D-130995E420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8196B6-9EDC-468B-A20F-A6C0107D1C89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F359CC52-50F7-4B02-80A9-E31BE2219C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dirty="0"/>
              <a:t>Degree prestige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2">
                <a:extLst>
                  <a:ext uri="{FF2B5EF4-FFF2-40B4-BE49-F238E27FC236}">
                    <a16:creationId xmlns:a16="http://schemas.microsoft.com/office/drawing/2014/main" id="{FF2BB7BC-71EB-F192-A393-B83737C97BDF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56481" y="1604521"/>
                <a:ext cx="8228160" cy="4808980"/>
              </a:xfrm>
              <a:prstGeom prst="rect">
                <a:avLst/>
              </a:prstGeom>
              <a:ln/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91686" indent="-293764">
                  <a:buSzPct val="45000"/>
                  <a:buFont typeface="Wingdings" panose="05000000000000000000" pitchFamily="2" charset="2"/>
                  <a:buChar char=""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:r>
                  <a:rPr lang="en-US" altLang="en-US" sz="2400" dirty="0"/>
                  <a:t>Degree prestige use the degree of a node to see importance</a:t>
                </a:r>
              </a:p>
              <a:p>
                <a:pPr marL="97922" indent="0">
                  <a:lnSpc>
                    <a:spcPct val="150000"/>
                  </a:lnSpc>
                  <a:buSzPct val="45000"/>
                  <a:buNone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altLang="en-US" sz="2400" dirty="0"/>
              </a:p>
              <a:p>
                <a:pPr marL="848886" lvl="1" indent="-293764">
                  <a:buSzPct val="45000"/>
                  <a:buFont typeface="Wingdings" panose="05000000000000000000" pitchFamily="2" charset="2"/>
                  <a:buChar char=""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000" dirty="0"/>
                  <a:t>: number of edges to node </a:t>
                </a:r>
                <a:r>
                  <a:rPr lang="en-US" altLang="en-US" sz="2000" dirty="0" err="1"/>
                  <a:t>i</a:t>
                </a:r>
                <a:endParaRPr lang="en-US" altLang="en-US" sz="2000" dirty="0"/>
              </a:p>
              <a:p>
                <a:pPr marL="848886" lvl="1" indent="-293764">
                  <a:buSzPct val="45000"/>
                  <a:buFont typeface="Wingdings" panose="05000000000000000000" pitchFamily="2" charset="2"/>
                  <a:buChar char=""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:r>
                  <a:rPr lang="en-US" altLang="en-US" sz="2000" dirty="0"/>
                  <a:t>Higher implies probably more important</a:t>
                </a:r>
              </a:p>
            </p:txBody>
          </p:sp>
        </mc:Choice>
        <mc:Fallback>
          <p:sp>
            <p:nvSpPr>
              <p:cNvPr id="2" name="Rectangle 2">
                <a:extLst>
                  <a:ext uri="{FF2B5EF4-FFF2-40B4-BE49-F238E27FC236}">
                    <a16:creationId xmlns:a16="http://schemas.microsoft.com/office/drawing/2014/main" id="{FF2BB7BC-71EB-F192-A393-B83737C97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81" y="1604521"/>
                <a:ext cx="8228160" cy="4808980"/>
              </a:xfrm>
              <a:prstGeom prst="rect">
                <a:avLst/>
              </a:prstGeom>
              <a:blipFill>
                <a:blip r:embed="rId3"/>
                <a:stretch>
                  <a:fillRect t="-1847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F00E49D-AED5-4653-A606-0E064DE4D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C2C5EB5-CB42-4456-9DF1-EBB2858992B4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24577" name="Rectangle 1">
            <a:extLst>
              <a:ext uri="{FF2B5EF4-FFF2-40B4-BE49-F238E27FC236}">
                <a16:creationId xmlns:a16="http://schemas.microsoft.com/office/drawing/2014/main" id="{CAF47520-CD72-4453-A9C9-3557FB1D32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dirty="0"/>
              <a:t>Proximity prestige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2">
                <a:extLst>
                  <a:ext uri="{FF2B5EF4-FFF2-40B4-BE49-F238E27FC236}">
                    <a16:creationId xmlns:a16="http://schemas.microsoft.com/office/drawing/2014/main" id="{B532F1E5-8531-0B80-DD83-40208223618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56481" y="1604521"/>
                <a:ext cx="8228160" cy="4808980"/>
              </a:xfrm>
              <a:prstGeom prst="rect">
                <a:avLst/>
              </a:prstGeom>
              <a:ln/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7922" indent="0">
                  <a:buSzPct val="45000"/>
                  <a:buNone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f>
                        <m:f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box>
                            <m:box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box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alt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box>
                                <m:boxPr>
                                  <m:ctrlP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alt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en-US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en-US" sz="2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box>
                            </m:e>
                          </m:nary>
                        </m:den>
                      </m:f>
                    </m:oMath>
                  </m:oMathPara>
                </a14:m>
                <a:endParaRPr lang="en-US" altLang="en-US" sz="2400" dirty="0"/>
              </a:p>
              <a:p>
                <a:pPr marL="391686" indent="-293764">
                  <a:buSzPct val="45000"/>
                  <a:buFont typeface="Wingdings" panose="05000000000000000000" pitchFamily="2" charset="2"/>
                  <a:buChar char=""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:endParaRPr lang="en-US" altLang="en-US" sz="2400" dirty="0"/>
              </a:p>
              <a:p>
                <a:pPr marL="391686" indent="-293764">
                  <a:buSzPct val="45000"/>
                  <a:buFont typeface="Wingdings" panose="05000000000000000000" pitchFamily="2" charset="2"/>
                  <a:buChar char=""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:r>
                  <a:rPr lang="en-US" altLang="en-US" sz="2400" dirty="0" err="1"/>
                  <a:t>I</a:t>
                </a:r>
                <a:r>
                  <a:rPr lang="en-US" altLang="en-US" sz="2400" baseline="-33000" dirty="0" err="1"/>
                  <a:t>i</a:t>
                </a:r>
                <a:r>
                  <a:rPr lang="en-US" altLang="en-US" sz="2400" dirty="0"/>
                  <a:t>: set of vertices that could reach </a:t>
                </a:r>
                <a:r>
                  <a:rPr lang="en-US" altLang="en-US" sz="2400" i="1" dirty="0" err="1"/>
                  <a:t>i</a:t>
                </a:r>
                <a:endParaRPr lang="en-US" altLang="en-US" sz="2400" i="1" dirty="0"/>
              </a:p>
              <a:p>
                <a:pPr marL="391686" indent="-293764">
                  <a:buSzPct val="45000"/>
                  <a:buFont typeface="Wingdings" panose="05000000000000000000" pitchFamily="2" charset="2"/>
                  <a:buChar char=""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:r>
                  <a:rPr lang="en-US" altLang="en-US" sz="2400" dirty="0"/>
                  <a:t>| </a:t>
                </a:r>
                <a:r>
                  <a:rPr lang="en-US" altLang="en-US" sz="2400" dirty="0" err="1"/>
                  <a:t>I</a:t>
                </a:r>
                <a:r>
                  <a:rPr lang="en-US" altLang="en-US" sz="2400" baseline="-33000" dirty="0" err="1"/>
                  <a:t>i</a:t>
                </a:r>
                <a:r>
                  <a:rPr lang="en-US" altLang="en-US" sz="2400" baseline="-33000" dirty="0"/>
                  <a:t> </a:t>
                </a:r>
                <a:r>
                  <a:rPr lang="en-US" altLang="en-US" sz="2400" dirty="0"/>
                  <a:t>|: number of elements in </a:t>
                </a:r>
                <a:r>
                  <a:rPr lang="en-US" altLang="en-US" sz="2400" dirty="0" err="1"/>
                  <a:t>I</a:t>
                </a:r>
                <a:r>
                  <a:rPr lang="en-US" altLang="en-US" sz="2400" baseline="-33000" dirty="0" err="1"/>
                  <a:t>i</a:t>
                </a:r>
                <a:endParaRPr lang="en-US" altLang="en-US" sz="2400" dirty="0"/>
              </a:p>
              <a:p>
                <a:pPr marL="391686" indent="-293764">
                  <a:buSzPct val="45000"/>
                  <a:buFont typeface="Wingdings" panose="05000000000000000000" pitchFamily="2" charset="2"/>
                  <a:buChar char=""/>
                  <a:tabLst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</a:tabLst>
                </a:pPr>
                <a:endParaRPr lang="en-US" altLang="en-US" sz="2400" dirty="0"/>
              </a:p>
            </p:txBody>
          </p:sp>
        </mc:Choice>
        <mc:Fallback>
          <p:sp>
            <p:nvSpPr>
              <p:cNvPr id="2" name="Rectangle 2">
                <a:extLst>
                  <a:ext uri="{FF2B5EF4-FFF2-40B4-BE49-F238E27FC236}">
                    <a16:creationId xmlns:a16="http://schemas.microsoft.com/office/drawing/2014/main" id="{B532F1E5-8531-0B80-DD83-402082236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81" y="1604521"/>
                <a:ext cx="8228160" cy="4808980"/>
              </a:xfrm>
              <a:prstGeom prst="rect">
                <a:avLst/>
              </a:prstGeom>
              <a:blipFill>
                <a:blip r:embed="rId3"/>
                <a:stretch>
                  <a:fillRect t="-4485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91D03-128C-5AD6-4342-313DD3077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PageRank </a:t>
            </a:r>
            <a:br>
              <a:rPr lang="en-US" dirty="0"/>
            </a:br>
            <a:r>
              <a:rPr lang="en-US" dirty="0"/>
              <a:t>for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9F646-B829-AEEF-EBAF-A6ACB2D4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85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8D79026-41D0-46B6-A03B-D69501C261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D3F59CE-D002-4DD3-B12E-37AD8A4C8B0C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25601" name="Rectangle 1">
            <a:extLst>
              <a:ext uri="{FF2B5EF4-FFF2-40B4-BE49-F238E27FC236}">
                <a16:creationId xmlns:a16="http://schemas.microsoft.com/office/drawing/2014/main" id="{15EC1CC2-2F48-4B51-82D7-4EACF5EEB1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dirty="0"/>
              <a:t>PageRank</a:t>
            </a:r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5EDAFB68-5B56-485D-AF7B-309C10A252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6481" y="1604521"/>
            <a:ext cx="8228160" cy="3977280"/>
          </a:xfrm>
          <a:ln/>
        </p:spPr>
        <p:txBody>
          <a:bodyPr>
            <a:normAutofit/>
          </a:bodyPr>
          <a:lstStyle/>
          <a:p>
            <a:pPr marL="391686" indent="-293764">
              <a:buSzPct val="45000"/>
              <a:buFont typeface="Wingdings" panose="05000000000000000000" pitchFamily="2" charset="2"/>
              <a:buChar char="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400" dirty="0"/>
              <a:t>Ranking based on the whole structure of the graph</a:t>
            </a:r>
          </a:p>
          <a:p>
            <a:pPr marL="391686" indent="-293764">
              <a:buSzPct val="45000"/>
              <a:buFont typeface="Wingdings" panose="05000000000000000000" pitchFamily="2" charset="2"/>
              <a:buChar char="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400" dirty="0"/>
              <a:t>For large graph, ranking is approximated by iterative ‘</a:t>
            </a:r>
            <a:r>
              <a:rPr lang="en-US" altLang="en-US" sz="2400" i="1" dirty="0"/>
              <a:t>random walk</a:t>
            </a:r>
            <a:r>
              <a:rPr lang="en-US" altLang="en-US" sz="2400" dirty="0"/>
              <a:t>’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>
            <a:extLst>
              <a:ext uri="{FF2B5EF4-FFF2-40B4-BE49-F238E27FC236}">
                <a16:creationId xmlns:a16="http://schemas.microsoft.com/office/drawing/2014/main" id="{18DF3DF0-49CC-000D-548E-D6A9C6E786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Pagerank scoring</a:t>
            </a:r>
          </a:p>
        </p:txBody>
      </p:sp>
      <p:sp>
        <p:nvSpPr>
          <p:cNvPr id="49154" name="Rectangle 3">
            <a:extLst>
              <a:ext uri="{FF2B5EF4-FFF2-40B4-BE49-F238E27FC236}">
                <a16:creationId xmlns:a16="http://schemas.microsoft.com/office/drawing/2014/main" id="{F4783F5D-B812-067F-1F4E-B9EF77001E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dirty="0"/>
              <a:t>Imagine a user doing a random walk on web pages:</a:t>
            </a:r>
          </a:p>
          <a:p>
            <a:pPr lvl="1" eaLnBrk="1" hangingPunct="1"/>
            <a:r>
              <a:rPr lang="en-US" altLang="en-US" sz="2000" dirty="0"/>
              <a:t>Start at a random page</a:t>
            </a:r>
          </a:p>
          <a:p>
            <a:pPr lvl="1" eaLnBrk="1" hangingPunct="1"/>
            <a:r>
              <a:rPr lang="en-US" altLang="en-US" sz="2000" dirty="0"/>
              <a:t>At each step, go out of the </a:t>
            </a:r>
            <a:br>
              <a:rPr lang="en-US" altLang="en-US" sz="2000" dirty="0"/>
            </a:br>
            <a:r>
              <a:rPr lang="en-US" altLang="en-US" sz="2000" dirty="0"/>
              <a:t>current page along one of </a:t>
            </a:r>
            <a:br>
              <a:rPr lang="en-US" altLang="en-US" sz="2000" dirty="0"/>
            </a:br>
            <a:r>
              <a:rPr lang="en-US" altLang="en-US" sz="2000" dirty="0"/>
              <a:t>the links on that page, equiprobably</a:t>
            </a:r>
          </a:p>
          <a:p>
            <a:pPr eaLnBrk="1" hangingPunct="1"/>
            <a:r>
              <a:rPr lang="ja-JP" altLang="en-US" sz="2400"/>
              <a:t>“</a:t>
            </a:r>
            <a:r>
              <a:rPr lang="en-US" altLang="ja-JP" sz="2400" dirty="0"/>
              <a:t>In the long run</a:t>
            </a:r>
            <a:r>
              <a:rPr lang="ja-JP" altLang="en-US" sz="2400"/>
              <a:t>”</a:t>
            </a:r>
            <a:r>
              <a:rPr lang="en-US" altLang="ja-JP" sz="2400" dirty="0"/>
              <a:t> each page has a long-term visit rate </a:t>
            </a:r>
            <a:br>
              <a:rPr lang="en-US" altLang="ja-JP" sz="2400" dirty="0"/>
            </a:br>
            <a:r>
              <a:rPr lang="en-US" altLang="ja-JP" sz="2400" dirty="0">
                <a:sym typeface="Wingdings" pitchFamily="2" charset="2"/>
              </a:rPr>
              <a:t></a:t>
            </a:r>
            <a:r>
              <a:rPr lang="en-US" altLang="ja-JP" sz="2400" dirty="0"/>
              <a:t> use this as the page’s score.</a:t>
            </a:r>
          </a:p>
          <a:p>
            <a:pPr eaLnBrk="1" hangingPunct="1">
              <a:buFont typeface="Wingdings" pitchFamily="2" charset="2"/>
              <a:buNone/>
            </a:pPr>
            <a:endParaRPr lang="en-US" altLang="en-US" sz="2400" dirty="0"/>
          </a:p>
        </p:txBody>
      </p:sp>
      <p:sp>
        <p:nvSpPr>
          <p:cNvPr id="46083" name="Oval 4">
            <a:extLst>
              <a:ext uri="{FF2B5EF4-FFF2-40B4-BE49-F238E27FC236}">
                <a16:creationId xmlns:a16="http://schemas.microsoft.com/office/drawing/2014/main" id="{1F8D593F-D9F4-45EF-E99E-0BE09A273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4262" y="2361808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9pPr>
          </a:lstStyle>
          <a:p>
            <a:pPr algn="r" eaLnBrk="1" hangingPunct="1"/>
            <a:endParaRPr lang="en-US" altLang="en-US"/>
          </a:p>
        </p:txBody>
      </p:sp>
      <p:sp>
        <p:nvSpPr>
          <p:cNvPr id="46084" name="Line 5">
            <a:extLst>
              <a:ext uri="{FF2B5EF4-FFF2-40B4-BE49-F238E27FC236}">
                <a16:creationId xmlns:a16="http://schemas.microsoft.com/office/drawing/2014/main" id="{B808D0CC-2AD5-3BC7-6E45-14FF32A3AB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61462" y="2399908"/>
            <a:ext cx="609600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5" name="Line 6">
            <a:extLst>
              <a:ext uri="{FF2B5EF4-FFF2-40B4-BE49-F238E27FC236}">
                <a16:creationId xmlns:a16="http://schemas.microsoft.com/office/drawing/2014/main" id="{E19C37CB-AC80-624F-52E5-C1D22B23951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1462" y="2590408"/>
            <a:ext cx="6477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6" name="Line 7">
            <a:extLst>
              <a:ext uri="{FF2B5EF4-FFF2-40B4-BE49-F238E27FC236}">
                <a16:creationId xmlns:a16="http://schemas.microsoft.com/office/drawing/2014/main" id="{C78EEB5D-109B-7DB6-4726-3899A8203BF2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1462" y="2590408"/>
            <a:ext cx="6477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7" name="Text Box 8">
            <a:extLst>
              <a:ext uri="{FF2B5EF4-FFF2-40B4-BE49-F238E27FC236}">
                <a16:creationId xmlns:a16="http://schemas.microsoft.com/office/drawing/2014/main" id="{731A1B55-6ED6-25BA-D912-B9775F198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1062" y="2130033"/>
            <a:ext cx="5016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Arial" panose="020B0604020202020204" pitchFamily="34" charset="0"/>
              </a:rPr>
              <a:t>1/3</a:t>
            </a:r>
          </a:p>
          <a:p>
            <a:pPr eaLnBrk="1" hangingPunct="1"/>
            <a:r>
              <a:rPr lang="en-US" altLang="en-US" sz="1800">
                <a:latin typeface="Arial" panose="020B0604020202020204" pitchFamily="34" charset="0"/>
              </a:rPr>
              <a:t>1/3</a:t>
            </a:r>
          </a:p>
          <a:p>
            <a:pPr eaLnBrk="1" hangingPunct="1"/>
            <a:r>
              <a:rPr lang="en-US" altLang="en-US" sz="1800">
                <a:latin typeface="Arial" panose="020B0604020202020204" pitchFamily="34" charset="0"/>
              </a:rPr>
              <a:t>1/3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6088" name="TextBox 4">
            <a:extLst>
              <a:ext uri="{FF2B5EF4-FFF2-40B4-BE49-F238E27FC236}">
                <a16:creationId xmlns:a16="http://schemas.microsoft.com/office/drawing/2014/main" id="{520FCEAC-9308-3179-DB5C-3D406248E7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-33338"/>
            <a:ext cx="1101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BFCFF"/>
                </a:solidFill>
              </a:rPr>
              <a:t>Sec. 21.2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9ED72-46E2-6073-F81C-B11B37D9B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730F8C8-C57A-4C86-9E75-C88CB698AB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C71AB86-99DF-4072-9760-184F1F852309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id="{207C76AF-5CA0-4399-8F1E-06AB171C92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ja-JP"/>
              <a:t>Links and hypertext</a:t>
            </a:r>
            <a:endParaRPr lang="en-US" altLang="en-US" dirty="0"/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ADECD8B5-4877-46BE-98AA-2DD745383A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6481" y="1604521"/>
            <a:ext cx="8497514" cy="4808980"/>
          </a:xfrm>
          <a:ln/>
        </p:spPr>
        <p:txBody>
          <a:bodyPr>
            <a:normAutofit/>
          </a:bodyPr>
          <a:lstStyle/>
          <a:p>
            <a:pPr eaLnBrk="1" hangingPunct="1"/>
            <a:r>
              <a:rPr lang="en-US" altLang="en-US" sz="2400" dirty="0"/>
              <a:t>Questions</a:t>
            </a:r>
          </a:p>
          <a:p>
            <a:pPr lvl="1" eaLnBrk="1" hangingPunct="1"/>
            <a:r>
              <a:rPr lang="en-US" altLang="en-US" sz="2000" dirty="0"/>
              <a:t>Do the links represent authority to some pages? Is this useful for ranking?</a:t>
            </a:r>
          </a:p>
          <a:p>
            <a:pPr lvl="1" eaLnBrk="1" hangingPunct="1"/>
            <a:r>
              <a:rPr lang="en-US" altLang="en-US" sz="2000" dirty="0"/>
              <a:t>How likely is a page, pointed to by the SOICT home page, about Math?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dirty="0"/>
              <a:t>Application areas</a:t>
            </a:r>
          </a:p>
          <a:p>
            <a:pPr lvl="1" eaLnBrk="1" hangingPunct="1"/>
            <a:r>
              <a:rPr lang="en-US" altLang="en-US" sz="2000" dirty="0"/>
              <a:t>The Web</a:t>
            </a:r>
          </a:p>
          <a:p>
            <a:pPr lvl="1" eaLnBrk="1" hangingPunct="1"/>
            <a:r>
              <a:rPr lang="en-US" altLang="en-US" sz="2000" dirty="0"/>
              <a:t>Email</a:t>
            </a:r>
          </a:p>
          <a:p>
            <a:pPr lvl="1" eaLnBrk="1" hangingPunct="1"/>
            <a:r>
              <a:rPr lang="en-US" altLang="en-US" sz="2000" dirty="0"/>
              <a:t>Social networks, …</a:t>
            </a:r>
          </a:p>
          <a:p>
            <a:pPr marL="391686" indent="-293764">
              <a:buSzPct val="45000"/>
              <a:buFont typeface="Wingdings" panose="05000000000000000000" pitchFamily="2" charset="2"/>
              <a:buChar char="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endParaRPr lang="en-US" altLang="en-US" sz="2000" dirty="0"/>
          </a:p>
          <a:p>
            <a:pPr marL="391686" indent="-293764">
              <a:buSzPct val="45000"/>
              <a:buFont typeface="Wingdings" panose="05000000000000000000" pitchFamily="2" charset="2"/>
              <a:buChar char="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endParaRPr lang="en-US" altLang="en-US" sz="20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B83E970-3226-A664-BE1A-11919538D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82" y="2821744"/>
            <a:ext cx="3767040" cy="174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D004242B-4A1A-97B2-C15D-DDC2E8377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622" y="2821744"/>
            <a:ext cx="4797745" cy="26527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>
            <a:extLst>
              <a:ext uri="{FF2B5EF4-FFF2-40B4-BE49-F238E27FC236}">
                <a16:creationId xmlns:a16="http://schemas.microsoft.com/office/drawing/2014/main" id="{D915079C-9FA2-C609-EB80-FAF6B618A0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Not quite enough</a:t>
            </a:r>
          </a:p>
        </p:txBody>
      </p:sp>
      <p:sp>
        <p:nvSpPr>
          <p:cNvPr id="47106" name="Rectangle 3">
            <a:extLst>
              <a:ext uri="{FF2B5EF4-FFF2-40B4-BE49-F238E27FC236}">
                <a16:creationId xmlns:a16="http://schemas.microsoft.com/office/drawing/2014/main" id="{6C65879A-3A54-6FE9-147C-08A46D88A6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web is full of dead-ends.</a:t>
            </a:r>
          </a:p>
          <a:p>
            <a:pPr lvl="1" eaLnBrk="1" hangingPunct="1"/>
            <a:r>
              <a:rPr lang="en-US" altLang="en-US"/>
              <a:t>Random walk can get stuck in dead-ends.</a:t>
            </a:r>
          </a:p>
          <a:p>
            <a:pPr lvl="1" eaLnBrk="1" hangingPunct="1"/>
            <a:r>
              <a:rPr lang="en-US" altLang="en-US"/>
              <a:t>Makes no sense to talk about long-term visit rates.</a:t>
            </a:r>
          </a:p>
        </p:txBody>
      </p:sp>
      <p:sp>
        <p:nvSpPr>
          <p:cNvPr id="47107" name="Oval 4">
            <a:extLst>
              <a:ext uri="{FF2B5EF4-FFF2-40B4-BE49-F238E27FC236}">
                <a16:creationId xmlns:a16="http://schemas.microsoft.com/office/drawing/2014/main" id="{254F9D83-020F-13FC-AFFB-D184EEF76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6482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9pPr>
          </a:lstStyle>
          <a:p>
            <a:pPr algn="r" eaLnBrk="1" hangingPunct="1"/>
            <a:endParaRPr lang="en-US" altLang="en-US"/>
          </a:p>
        </p:txBody>
      </p:sp>
      <p:sp>
        <p:nvSpPr>
          <p:cNvPr id="47108" name="Line 5">
            <a:extLst>
              <a:ext uri="{FF2B5EF4-FFF2-40B4-BE49-F238E27FC236}">
                <a16:creationId xmlns:a16="http://schemas.microsoft.com/office/drawing/2014/main" id="{696EC8F0-3A02-725D-F623-70EBB28112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86000" y="5334000"/>
            <a:ext cx="1219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9" name="Line 6">
            <a:extLst>
              <a:ext uri="{FF2B5EF4-FFF2-40B4-BE49-F238E27FC236}">
                <a16:creationId xmlns:a16="http://schemas.microsoft.com/office/drawing/2014/main" id="{9ECFD887-7D56-3790-4254-5F52D056EEE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4495800"/>
            <a:ext cx="1219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10" name="Line 7">
            <a:extLst>
              <a:ext uri="{FF2B5EF4-FFF2-40B4-BE49-F238E27FC236}">
                <a16:creationId xmlns:a16="http://schemas.microsoft.com/office/drawing/2014/main" id="{C7E7FC06-3E7F-E999-2172-93428F87697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51054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11" name="Line 8">
            <a:extLst>
              <a:ext uri="{FF2B5EF4-FFF2-40B4-BE49-F238E27FC236}">
                <a16:creationId xmlns:a16="http://schemas.microsoft.com/office/drawing/2014/main" id="{56772F6D-30B7-981A-9FFF-EBFDD8FCB7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51054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12" name="Text Box 9">
            <a:extLst>
              <a:ext uri="{FF2B5EF4-FFF2-40B4-BE49-F238E27FC236}">
                <a16:creationId xmlns:a16="http://schemas.microsoft.com/office/drawing/2014/main" id="{8C8EEDDB-CB0D-86B0-7F31-5AA85E174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4876800"/>
            <a:ext cx="454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>
                <a:latin typeface="Arial" panose="020B0604020202020204" pitchFamily="34" charset="0"/>
              </a:rPr>
              <a:t>??</a:t>
            </a:r>
          </a:p>
        </p:txBody>
      </p:sp>
      <p:sp>
        <p:nvSpPr>
          <p:cNvPr id="47113" name="TextBox 4">
            <a:extLst>
              <a:ext uri="{FF2B5EF4-FFF2-40B4-BE49-F238E27FC236}">
                <a16:creationId xmlns:a16="http://schemas.microsoft.com/office/drawing/2014/main" id="{763A5F87-A2E8-43C0-B593-39D41539A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-33338"/>
            <a:ext cx="1101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BFCFF"/>
                </a:solidFill>
              </a:rPr>
              <a:t>Sec. 21.2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75B568-9FCF-2920-8546-526EC6801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6578BCDB-DD71-2A75-18CD-8D86AF0442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Teleporting</a:t>
            </a:r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7F9910D9-C06B-A372-11EB-2D8F1CF3A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dirty="0"/>
              <a:t>At a dead end, jump to a random web page.</a:t>
            </a:r>
          </a:p>
          <a:p>
            <a:pPr eaLnBrk="1" hangingPunct="1"/>
            <a:r>
              <a:rPr lang="en-US" altLang="en-US" sz="2400" dirty="0">
                <a:solidFill>
                  <a:srgbClr val="C00000"/>
                </a:solidFill>
              </a:rPr>
              <a:t>At any non-dead end, with probability 10%, jump to a random web page.</a:t>
            </a:r>
          </a:p>
          <a:p>
            <a:pPr lvl="1" eaLnBrk="1" hangingPunct="1"/>
            <a:r>
              <a:rPr lang="en-US" altLang="en-US" sz="2000" dirty="0"/>
              <a:t>With remaining probability (90%), go out on a random link.</a:t>
            </a:r>
          </a:p>
          <a:p>
            <a:pPr lvl="1" eaLnBrk="1" hangingPunct="1"/>
            <a:r>
              <a:rPr lang="en-US" altLang="en-US" sz="2000" dirty="0"/>
              <a:t>10% - a parameter.</a:t>
            </a:r>
          </a:p>
        </p:txBody>
      </p:sp>
      <p:sp>
        <p:nvSpPr>
          <p:cNvPr id="48131" name="TextBox 4">
            <a:extLst>
              <a:ext uri="{FF2B5EF4-FFF2-40B4-BE49-F238E27FC236}">
                <a16:creationId xmlns:a16="http://schemas.microsoft.com/office/drawing/2014/main" id="{F0A4D7F6-2186-03F5-5762-225486258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-33338"/>
            <a:ext cx="1101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BFCFF"/>
                </a:solidFill>
              </a:rPr>
              <a:t>Sec. 21.2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768734-86CA-8707-AE42-F25800050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>
            <a:extLst>
              <a:ext uri="{FF2B5EF4-FFF2-40B4-BE49-F238E27FC236}">
                <a16:creationId xmlns:a16="http://schemas.microsoft.com/office/drawing/2014/main" id="{CC7EC838-907F-7BD5-E22F-A64DB70D49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Result of teleporting</a:t>
            </a:r>
          </a:p>
        </p:txBody>
      </p:sp>
      <p:sp>
        <p:nvSpPr>
          <p:cNvPr id="49154" name="Rectangle 3">
            <a:extLst>
              <a:ext uri="{FF2B5EF4-FFF2-40B4-BE49-F238E27FC236}">
                <a16:creationId xmlns:a16="http://schemas.microsoft.com/office/drawing/2014/main" id="{8B763FFF-BF1E-9F87-D48F-A808FA4A1B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dirty="0"/>
              <a:t>Now cannot get stuck locally.</a:t>
            </a:r>
          </a:p>
          <a:p>
            <a:pPr eaLnBrk="1" hangingPunct="1"/>
            <a:r>
              <a:rPr lang="en-US" altLang="en-US" sz="2400" dirty="0">
                <a:solidFill>
                  <a:srgbClr val="C00000"/>
                </a:solidFill>
              </a:rPr>
              <a:t>There is a long-term rate at which any page is visited. </a:t>
            </a:r>
            <a:br>
              <a:rPr lang="en-US" altLang="en-US" sz="2400" dirty="0">
                <a:solidFill>
                  <a:srgbClr val="C00000"/>
                </a:solidFill>
              </a:rPr>
            </a:br>
            <a:r>
              <a:rPr lang="en-US" altLang="en-US" sz="2400" dirty="0">
                <a:solidFill>
                  <a:srgbClr val="C00000"/>
                </a:solidFill>
              </a:rPr>
              <a:t>(not obvious, will show this)</a:t>
            </a:r>
          </a:p>
          <a:p>
            <a:pPr eaLnBrk="1" hangingPunct="1"/>
            <a:r>
              <a:rPr lang="en-US" altLang="en-US" sz="2400" dirty="0"/>
              <a:t>How do we compute this visit rate?</a:t>
            </a:r>
          </a:p>
        </p:txBody>
      </p:sp>
      <p:sp>
        <p:nvSpPr>
          <p:cNvPr id="49155" name="TextBox 4">
            <a:extLst>
              <a:ext uri="{FF2B5EF4-FFF2-40B4-BE49-F238E27FC236}">
                <a16:creationId xmlns:a16="http://schemas.microsoft.com/office/drawing/2014/main" id="{7974D0B1-AC2C-9924-FC1E-843F8CD72B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-33338"/>
            <a:ext cx="1101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BFCFF"/>
                </a:solidFill>
              </a:rPr>
              <a:t>Sec. 21.2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54B7F2-2D20-C39B-F2CF-9570359AD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>
            <a:extLst>
              <a:ext uri="{FF2B5EF4-FFF2-40B4-BE49-F238E27FC236}">
                <a16:creationId xmlns:a16="http://schemas.microsoft.com/office/drawing/2014/main" id="{4E19C330-EF8E-614C-78E1-A5E4BFC7CB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Markov chains</a:t>
            </a:r>
          </a:p>
        </p:txBody>
      </p:sp>
      <p:sp>
        <p:nvSpPr>
          <p:cNvPr id="50178" name="Rectangle 3">
            <a:extLst>
              <a:ext uri="{FF2B5EF4-FFF2-40B4-BE49-F238E27FC236}">
                <a16:creationId xmlns:a16="http://schemas.microsoft.com/office/drawing/2014/main" id="{35FEE4E0-331D-C908-3EE0-F1E3B419E6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dirty="0"/>
              <a:t>A Markov chain consists of </a:t>
            </a:r>
            <a:r>
              <a:rPr lang="en-US" altLang="en-US" sz="2400" i="1" dirty="0"/>
              <a:t>n </a:t>
            </a:r>
            <a:r>
              <a:rPr lang="en-US" altLang="en-US" sz="2400" u="sng" dirty="0"/>
              <a:t>states</a:t>
            </a:r>
            <a:r>
              <a:rPr lang="en-US" altLang="en-US" sz="2400" dirty="0"/>
              <a:t>, plus an </a:t>
            </a:r>
            <a:r>
              <a:rPr lang="en-US" altLang="en-US" sz="2400" i="1" dirty="0" err="1"/>
              <a:t>n</a:t>
            </a:r>
            <a:r>
              <a:rPr lang="en-US" altLang="en-US" sz="2400" dirty="0" err="1">
                <a:sym typeface="Symbol" pitchFamily="2" charset="2"/>
              </a:rPr>
              <a:t></a:t>
            </a:r>
            <a:r>
              <a:rPr lang="en-US" altLang="en-US" sz="2400" i="1" dirty="0" err="1"/>
              <a:t>n</a:t>
            </a:r>
            <a:r>
              <a:rPr lang="en-US" altLang="en-US" sz="2400" dirty="0"/>
              <a:t> </a:t>
            </a:r>
            <a:r>
              <a:rPr lang="en-US" altLang="en-US" sz="2400" u="sng" dirty="0"/>
              <a:t>transition probability matrix</a:t>
            </a:r>
            <a:r>
              <a:rPr lang="en-US" altLang="en-US" sz="2400" dirty="0"/>
              <a:t> </a:t>
            </a:r>
            <a:r>
              <a:rPr lang="en-US" altLang="en-US" sz="2400" b="1" dirty="0"/>
              <a:t>P</a:t>
            </a:r>
            <a:r>
              <a:rPr lang="en-US" altLang="en-US" sz="2400" dirty="0"/>
              <a:t>.</a:t>
            </a:r>
          </a:p>
          <a:p>
            <a:pPr eaLnBrk="1" hangingPunct="1"/>
            <a:r>
              <a:rPr lang="en-US" altLang="en-US" sz="2400" dirty="0">
                <a:solidFill>
                  <a:srgbClr val="C00000"/>
                </a:solidFill>
              </a:rPr>
              <a:t>At each step, we are in one of the states.</a:t>
            </a:r>
          </a:p>
          <a:p>
            <a:pPr eaLnBrk="1" hangingPunct="1"/>
            <a:r>
              <a:rPr lang="en-US" altLang="en-US" sz="2400" dirty="0"/>
              <a:t>For </a:t>
            </a:r>
            <a:r>
              <a:rPr lang="en-US" altLang="en-US" sz="2400" i="1" dirty="0"/>
              <a:t>1 </a:t>
            </a:r>
            <a:r>
              <a:rPr lang="en-US" altLang="en-US" sz="2400" dirty="0">
                <a:sym typeface="Symbol" pitchFamily="2" charset="2"/>
              </a:rPr>
              <a:t> </a:t>
            </a:r>
            <a:r>
              <a:rPr lang="en-US" altLang="en-US" sz="2400" i="1" dirty="0" err="1"/>
              <a:t>i,j</a:t>
            </a:r>
            <a:r>
              <a:rPr lang="en-US" altLang="en-US" sz="2400" i="1" dirty="0"/>
              <a:t> </a:t>
            </a:r>
            <a:r>
              <a:rPr lang="en-US" altLang="en-US" sz="2400" dirty="0">
                <a:sym typeface="Symbol" pitchFamily="2" charset="2"/>
              </a:rPr>
              <a:t> </a:t>
            </a:r>
            <a:r>
              <a:rPr lang="en-US" altLang="en-US" sz="2400" i="1" dirty="0"/>
              <a:t>n, </a:t>
            </a:r>
            <a:r>
              <a:rPr lang="en-US" altLang="en-US" sz="2400" dirty="0"/>
              <a:t>the matrix entry </a:t>
            </a:r>
            <a:r>
              <a:rPr lang="en-US" altLang="en-US" sz="2400" i="1" dirty="0" err="1"/>
              <a:t>P</a:t>
            </a:r>
            <a:r>
              <a:rPr lang="en-US" altLang="en-US" sz="2400" i="1" baseline="-25000" dirty="0" err="1"/>
              <a:t>ij</a:t>
            </a:r>
            <a:r>
              <a:rPr lang="en-US" altLang="en-US" sz="2400" dirty="0"/>
              <a:t> tells us the probability of </a:t>
            </a:r>
            <a:r>
              <a:rPr lang="en-US" altLang="en-US" sz="2400" i="1" dirty="0"/>
              <a:t>j</a:t>
            </a:r>
            <a:r>
              <a:rPr lang="en-US" altLang="en-US" sz="2400" dirty="0"/>
              <a:t> being the next state, given we are currently in state </a:t>
            </a:r>
            <a:r>
              <a:rPr lang="en-US" altLang="en-US" sz="2400" i="1" dirty="0" err="1"/>
              <a:t>i</a:t>
            </a:r>
            <a:r>
              <a:rPr lang="en-US" altLang="en-US" sz="2400" dirty="0"/>
              <a:t>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BD97AD-0104-49FF-4934-8B5CCF0FA1FF}"/>
              </a:ext>
            </a:extLst>
          </p:cNvPr>
          <p:cNvGrpSpPr/>
          <p:nvPr/>
        </p:nvGrpSpPr>
        <p:grpSpPr>
          <a:xfrm>
            <a:off x="2112818" y="3650488"/>
            <a:ext cx="2590800" cy="762000"/>
            <a:chOff x="2971800" y="5867400"/>
            <a:chExt cx="2590800" cy="762000"/>
          </a:xfrm>
        </p:grpSpPr>
        <p:sp>
          <p:nvSpPr>
            <p:cNvPr id="50179" name="Oval 4">
              <a:extLst>
                <a:ext uri="{FF2B5EF4-FFF2-40B4-BE49-F238E27FC236}">
                  <a16:creationId xmlns:a16="http://schemas.microsoft.com/office/drawing/2014/main" id="{56099250-34A3-4822-7634-5E793D2DC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800" y="5867400"/>
              <a:ext cx="685800" cy="68580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i="1">
                  <a:latin typeface="Arial" panose="020B0604020202020204" pitchFamily="34" charset="0"/>
                </a:rPr>
                <a:t>i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0180" name="Oval 5">
              <a:extLst>
                <a:ext uri="{FF2B5EF4-FFF2-40B4-BE49-F238E27FC236}">
                  <a16:creationId xmlns:a16="http://schemas.microsoft.com/office/drawing/2014/main" id="{9467B4DD-A9FA-B3B7-AA46-4A0C6CD12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800" y="5867400"/>
              <a:ext cx="685800" cy="68580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i="1">
                  <a:latin typeface="Arial" panose="020B0604020202020204" pitchFamily="34" charset="0"/>
                </a:rPr>
                <a:t>j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cxnSp>
          <p:nvCxnSpPr>
            <p:cNvPr id="50181" name="AutoShape 6">
              <a:extLst>
                <a:ext uri="{FF2B5EF4-FFF2-40B4-BE49-F238E27FC236}">
                  <a16:creationId xmlns:a16="http://schemas.microsoft.com/office/drawing/2014/main" id="{B0DB68FA-82DA-424E-4F86-DAF7C6886BFA}"/>
                </a:ext>
              </a:extLst>
            </p:cNvPr>
            <p:cNvCxnSpPr>
              <a:cxnSpLocks noChangeShapeType="1"/>
              <a:stCxn id="50179" idx="6"/>
              <a:endCxn id="50180" idx="2"/>
            </p:cNvCxnSpPr>
            <p:nvPr/>
          </p:nvCxnSpPr>
          <p:spPr bwMode="auto">
            <a:xfrm>
              <a:off x="3657600" y="6210300"/>
              <a:ext cx="12192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182" name="Text Box 7">
              <a:extLst>
                <a:ext uri="{FF2B5EF4-FFF2-40B4-BE49-F238E27FC236}">
                  <a16:creationId xmlns:a16="http://schemas.microsoft.com/office/drawing/2014/main" id="{67CFB123-9AFA-2E0D-0D17-364D55579F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5413" y="6172200"/>
              <a:ext cx="484187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i="1">
                  <a:latin typeface="Arial" panose="020B0604020202020204" pitchFamily="34" charset="0"/>
                </a:rPr>
                <a:t>P</a:t>
              </a:r>
              <a:r>
                <a:rPr lang="en-US" altLang="en-US" i="1" baseline="-25000">
                  <a:latin typeface="Arial" panose="020B0604020202020204" pitchFamily="34" charset="0"/>
                </a:rPr>
                <a:t>ij</a:t>
              </a:r>
            </a:p>
          </p:txBody>
        </p:sp>
      </p:grpSp>
      <p:sp>
        <p:nvSpPr>
          <p:cNvPr id="50184" name="TextBox 4">
            <a:extLst>
              <a:ext uri="{FF2B5EF4-FFF2-40B4-BE49-F238E27FC236}">
                <a16:creationId xmlns:a16="http://schemas.microsoft.com/office/drawing/2014/main" id="{53C6F378-98BE-862B-4946-2EB39D67C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-33338"/>
            <a:ext cx="12969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BFCFF"/>
                </a:solidFill>
              </a:rPr>
              <a:t>Sec. 21.2.1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B3FD26-B449-DEB5-C2F1-0A7174C4F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B7DA872-DF9D-2D74-E372-DA0ACFF35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04" y="4521594"/>
            <a:ext cx="3767040" cy="174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1C8F18B-36EC-BB13-6EB0-D017DD0411E1}"/>
              </a:ext>
            </a:extLst>
          </p:cNvPr>
          <p:cNvGrpSpPr/>
          <p:nvPr/>
        </p:nvGrpSpPr>
        <p:grpSpPr>
          <a:xfrm>
            <a:off x="5161189" y="3913724"/>
            <a:ext cx="4086720" cy="2436480"/>
            <a:chOff x="5161189" y="3913724"/>
            <a:chExt cx="4086720" cy="2436480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ADE1322F-0A52-4B42-576D-400840EB4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1189" y="3913724"/>
              <a:ext cx="4086720" cy="2436480"/>
            </a:xfrm>
            <a:prstGeom prst="rect">
              <a:avLst/>
            </a:prstGeom>
            <a:blipFill dpi="0" rotWithShape="0">
              <a:blip r:embed="rId3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38" tIns="55334" rIns="81638" bIns="40819" anchor="ctr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Tahoma" panose="020B0604030504040204" pitchFamily="34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Tahoma" panose="020B0604030504040204" pitchFamily="34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Tahoma" panose="020B0604030504040204" pitchFamily="34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Tahoma" panose="020B0604030504040204" pitchFamily="34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Tahoma" panose="020B0604030504040204" pitchFamily="34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Tahoma" panose="020B0604030504040204" pitchFamily="34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Tahoma" panose="020B0604030504040204" pitchFamily="34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Tahoma" panose="020B0604030504040204" pitchFamily="34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633" dirty="0"/>
                <a:t>`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9CEA4E-1129-58B1-7563-3F0B4C69B044}"/>
                </a:ext>
              </a:extLst>
            </p:cNvPr>
            <p:cNvSpPr txBox="1"/>
            <p:nvPr/>
          </p:nvSpPr>
          <p:spPr>
            <a:xfrm>
              <a:off x="5334673" y="4874561"/>
              <a:ext cx="26259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en-US" sz="2400" b="1" dirty="0"/>
                <a:t>P</a:t>
              </a:r>
              <a:endParaRPr lang="en-US" sz="24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>
            <a:extLst>
              <a:ext uri="{FF2B5EF4-FFF2-40B4-BE49-F238E27FC236}">
                <a16:creationId xmlns:a16="http://schemas.microsoft.com/office/drawing/2014/main" id="{42A9173D-CFEA-DB73-323D-490958DE10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Markov chains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203" name="Rectangle 4">
                <a:extLst>
                  <a:ext uri="{FF2B5EF4-FFF2-40B4-BE49-F238E27FC236}">
                    <a16:creationId xmlns:a16="http://schemas.microsoft.com/office/drawing/2014/main" id="{5F7F4823-473D-D8A5-78B2-32B9CE43B7A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752600"/>
                <a:ext cx="8229600" cy="4953000"/>
              </a:xfrm>
            </p:spPr>
            <p:txBody>
              <a:bodyPr>
                <a:normAutofit/>
              </a:bodyPr>
              <a:lstStyle/>
              <a:p>
                <a:pPr eaLnBrk="1" hangingPunct="1"/>
                <a:r>
                  <a:rPr lang="en-US" altLang="en-US" sz="2400" dirty="0"/>
                  <a:t>Clearly, for all </a:t>
                </a:r>
                <a:r>
                  <a:rPr lang="en-US" altLang="en-US" sz="2400" i="1" dirty="0" err="1"/>
                  <a:t>i</a:t>
                </a:r>
                <a:r>
                  <a:rPr lang="en-US" altLang="en-US" sz="2400" dirty="0"/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en-US" sz="2400" dirty="0"/>
                  <a:t>.</a:t>
                </a:r>
              </a:p>
              <a:p>
                <a:pPr eaLnBrk="1" hangingPunct="1"/>
                <a:r>
                  <a:rPr lang="en-US" altLang="en-US" sz="2400" dirty="0">
                    <a:solidFill>
                      <a:srgbClr val="C00000"/>
                    </a:solidFill>
                  </a:rPr>
                  <a:t> Markov chains are abstractions of random walks.</a:t>
                </a:r>
              </a:p>
              <a:p>
                <a:pPr eaLnBrk="1" hangingPunct="1"/>
                <a:r>
                  <a:rPr lang="en-US" altLang="en-US" sz="2400" i="1" dirty="0"/>
                  <a:t>Exercise</a:t>
                </a:r>
                <a:r>
                  <a:rPr lang="en-US" altLang="en-US" sz="2400" dirty="0"/>
                  <a:t>: represent the teleporting random walk from 3 slides ago as a Markov chain, for this case: </a:t>
                </a:r>
              </a:p>
            </p:txBody>
          </p:sp>
        </mc:Choice>
        <mc:Fallback>
          <p:sp>
            <p:nvSpPr>
              <p:cNvPr id="51203" name="Rectangle 4">
                <a:extLst>
                  <a:ext uri="{FF2B5EF4-FFF2-40B4-BE49-F238E27FC236}">
                    <a16:creationId xmlns:a16="http://schemas.microsoft.com/office/drawing/2014/main" id="{5F7F4823-473D-D8A5-78B2-32B9CE43B7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752600"/>
                <a:ext cx="8229600" cy="4953000"/>
              </a:xfrm>
              <a:blipFill>
                <a:blip r:embed="rId2"/>
                <a:stretch>
                  <a:fillRect l="-1080" t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C526A5E-FFF0-66F3-9923-44EAC4805C67}"/>
              </a:ext>
            </a:extLst>
          </p:cNvPr>
          <p:cNvGrpSpPr/>
          <p:nvPr/>
        </p:nvGrpSpPr>
        <p:grpSpPr>
          <a:xfrm>
            <a:off x="2133600" y="5105400"/>
            <a:ext cx="4876800" cy="914400"/>
            <a:chOff x="2133600" y="5105400"/>
            <a:chExt cx="4876800" cy="914400"/>
          </a:xfrm>
        </p:grpSpPr>
        <p:sp>
          <p:nvSpPr>
            <p:cNvPr id="51204" name="Oval 5">
              <a:extLst>
                <a:ext uri="{FF2B5EF4-FFF2-40B4-BE49-F238E27FC236}">
                  <a16:creationId xmlns:a16="http://schemas.microsoft.com/office/drawing/2014/main" id="{AF10269E-8D23-EF69-0C52-319F12003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0" y="5105400"/>
              <a:ext cx="914400" cy="914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sp>
          <p:nvSpPr>
            <p:cNvPr id="51205" name="Oval 6">
              <a:extLst>
                <a:ext uri="{FF2B5EF4-FFF2-40B4-BE49-F238E27FC236}">
                  <a16:creationId xmlns:a16="http://schemas.microsoft.com/office/drawing/2014/main" id="{EA0E814C-3DC3-0584-3F9B-39F9259A7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0" y="5105400"/>
              <a:ext cx="914400" cy="914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sp>
          <p:nvSpPr>
            <p:cNvPr id="51206" name="Oval 7">
              <a:extLst>
                <a:ext uri="{FF2B5EF4-FFF2-40B4-BE49-F238E27FC236}">
                  <a16:creationId xmlns:a16="http://schemas.microsoft.com/office/drawing/2014/main" id="{AE703D66-59BF-6EEE-A973-1B953D1FE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5105400"/>
              <a:ext cx="914400" cy="914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cxnSp>
          <p:nvCxnSpPr>
            <p:cNvPr id="51207" name="AutoShape 8">
              <a:extLst>
                <a:ext uri="{FF2B5EF4-FFF2-40B4-BE49-F238E27FC236}">
                  <a16:creationId xmlns:a16="http://schemas.microsoft.com/office/drawing/2014/main" id="{33912AB6-8C8F-F676-F0D5-DFB37C323B87}"/>
                </a:ext>
              </a:extLst>
            </p:cNvPr>
            <p:cNvCxnSpPr>
              <a:cxnSpLocks noChangeShapeType="1"/>
              <a:stCxn id="51204" idx="7"/>
              <a:endCxn id="51205" idx="1"/>
            </p:cNvCxnSpPr>
            <p:nvPr/>
          </p:nvCxnSpPr>
          <p:spPr bwMode="auto">
            <a:xfrm>
              <a:off x="2914650" y="5238750"/>
              <a:ext cx="13335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08" name="AutoShape 9">
              <a:extLst>
                <a:ext uri="{FF2B5EF4-FFF2-40B4-BE49-F238E27FC236}">
                  <a16:creationId xmlns:a16="http://schemas.microsoft.com/office/drawing/2014/main" id="{608804A5-DF80-4DC3-72FC-5684DF7FAE10}"/>
                </a:ext>
              </a:extLst>
            </p:cNvPr>
            <p:cNvCxnSpPr>
              <a:cxnSpLocks noChangeShapeType="1"/>
              <a:stCxn id="51205" idx="3"/>
              <a:endCxn id="51204" idx="5"/>
            </p:cNvCxnSpPr>
            <p:nvPr/>
          </p:nvCxnSpPr>
          <p:spPr bwMode="auto">
            <a:xfrm flipH="1">
              <a:off x="2914650" y="5886450"/>
              <a:ext cx="13335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09" name="AutoShape 10">
              <a:extLst>
                <a:ext uri="{FF2B5EF4-FFF2-40B4-BE49-F238E27FC236}">
                  <a16:creationId xmlns:a16="http://schemas.microsoft.com/office/drawing/2014/main" id="{93B36149-6D8E-178D-7C97-09FF1258609D}"/>
                </a:ext>
              </a:extLst>
            </p:cNvPr>
            <p:cNvCxnSpPr>
              <a:cxnSpLocks noChangeShapeType="1"/>
              <a:stCxn id="51205" idx="6"/>
              <a:endCxn id="51206" idx="2"/>
            </p:cNvCxnSpPr>
            <p:nvPr/>
          </p:nvCxnSpPr>
          <p:spPr bwMode="auto">
            <a:xfrm>
              <a:off x="5029200" y="5562600"/>
              <a:ext cx="10668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10" name="AutoShape 11">
              <a:extLst>
                <a:ext uri="{FF2B5EF4-FFF2-40B4-BE49-F238E27FC236}">
                  <a16:creationId xmlns:a16="http://schemas.microsoft.com/office/drawing/2014/main" id="{D6080CE1-F508-D5EE-5650-B2BB584359CF}"/>
                </a:ext>
              </a:extLst>
            </p:cNvPr>
            <p:cNvCxnSpPr>
              <a:cxnSpLocks noChangeShapeType="1"/>
              <a:stCxn id="51204" idx="0"/>
              <a:endCxn id="51206" idx="0"/>
            </p:cNvCxnSpPr>
            <p:nvPr/>
          </p:nvCxnSpPr>
          <p:spPr bwMode="auto">
            <a:xfrm rot="5400000" flipV="1">
              <a:off x="4571206" y="3124994"/>
              <a:ext cx="1588" cy="3962400"/>
            </a:xfrm>
            <a:prstGeom prst="curvedConnector3">
              <a:avLst>
                <a:gd name="adj1" fmla="val -1440000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1211" name="TextBox 4">
            <a:extLst>
              <a:ext uri="{FF2B5EF4-FFF2-40B4-BE49-F238E27FC236}">
                <a16:creationId xmlns:a16="http://schemas.microsoft.com/office/drawing/2014/main" id="{7624B760-66AD-AE97-390E-298D1F0C2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-33338"/>
            <a:ext cx="12969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BFCFF"/>
                </a:solidFill>
              </a:rPr>
              <a:t>Sec. 21.2.1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EECDAB-67E3-9988-4AEB-8FA1C9DCC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id="{160FD202-D7B5-8D83-7EC8-6DF20A2858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Ergodic Markov chains</a:t>
            </a:r>
          </a:p>
        </p:txBody>
      </p:sp>
      <p:sp>
        <p:nvSpPr>
          <p:cNvPr id="52226" name="Rectangle 3">
            <a:extLst>
              <a:ext uri="{FF2B5EF4-FFF2-40B4-BE49-F238E27FC236}">
                <a16:creationId xmlns:a16="http://schemas.microsoft.com/office/drawing/2014/main" id="{BF82CDD6-4D5F-6799-03F4-5F7B0C5AD8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534400" cy="4876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dirty="0"/>
              <a:t>A Markov chain is called an </a:t>
            </a:r>
            <a:r>
              <a:rPr lang="en-US" altLang="en-US" sz="2400" i="1" dirty="0">
                <a:solidFill>
                  <a:srgbClr val="0432FF"/>
                </a:solidFill>
              </a:rPr>
              <a:t>ergodic</a:t>
            </a:r>
            <a:r>
              <a:rPr lang="en-US" altLang="en-US" sz="2400" dirty="0"/>
              <a:t> or </a:t>
            </a:r>
            <a:r>
              <a:rPr lang="en-US" altLang="en-US" sz="2400" i="1" dirty="0"/>
              <a:t>irreducible</a:t>
            </a:r>
            <a:r>
              <a:rPr lang="en-US" altLang="en-US" sz="2400" dirty="0"/>
              <a:t> Markov chain if it is possible to eventually get from every state to every other state with </a:t>
            </a:r>
            <a:r>
              <a:rPr lang="en-US" altLang="en-US" sz="2400" dirty="0">
                <a:solidFill>
                  <a:srgbClr val="0432FF"/>
                </a:solidFill>
              </a:rPr>
              <a:t>positive probability</a:t>
            </a:r>
            <a:r>
              <a:rPr lang="en-US" altLang="en-US" sz="2400" dirty="0"/>
              <a:t>.</a:t>
            </a:r>
          </a:p>
          <a:p>
            <a:pPr eaLnBrk="1" hangingPunct="1"/>
            <a:r>
              <a:rPr lang="en-US" altLang="en-US" sz="2400" dirty="0"/>
              <a:t>For any </a:t>
            </a:r>
            <a:r>
              <a:rPr lang="en-US" altLang="en-US" sz="2400" i="1" dirty="0"/>
              <a:t>ergodic </a:t>
            </a:r>
            <a:r>
              <a:rPr lang="en-US" altLang="en-US" sz="2400" dirty="0"/>
              <a:t>Markov chain, there is a unique </a:t>
            </a:r>
            <a:r>
              <a:rPr lang="en-US" altLang="en-US" sz="2400" u="sng" dirty="0"/>
              <a:t>long-term visit rate</a:t>
            </a:r>
            <a:r>
              <a:rPr lang="en-US" altLang="en-US" sz="2400" dirty="0"/>
              <a:t> for each state.</a:t>
            </a:r>
          </a:p>
          <a:p>
            <a:pPr lvl="1" eaLnBrk="1" hangingPunct="1"/>
            <a:r>
              <a:rPr lang="en-US" altLang="en-US" sz="2000" i="1" dirty="0"/>
              <a:t>Steady-state probability distribution</a:t>
            </a:r>
            <a:r>
              <a:rPr lang="en-US" altLang="en-US" sz="2000" dirty="0"/>
              <a:t>.</a:t>
            </a:r>
          </a:p>
          <a:p>
            <a:pPr eaLnBrk="1" hangingPunct="1"/>
            <a:r>
              <a:rPr lang="en-US" altLang="en-US" sz="2400" dirty="0">
                <a:solidFill>
                  <a:srgbClr val="C00000"/>
                </a:solidFill>
              </a:rPr>
              <a:t>Over a long time-period, we visit each state in proportion to this rate.</a:t>
            </a:r>
          </a:p>
          <a:p>
            <a:pPr eaLnBrk="1" hangingPunct="1"/>
            <a:r>
              <a:rPr lang="en-US" altLang="en-US" sz="2400" dirty="0"/>
              <a:t>It does not</a:t>
            </a:r>
            <a:r>
              <a:rPr lang="en-US" altLang="ja-JP" sz="2400" dirty="0"/>
              <a:t> matter where we start.</a:t>
            </a:r>
            <a:endParaRPr lang="en-US" altLang="en-US" sz="2400" dirty="0"/>
          </a:p>
        </p:txBody>
      </p:sp>
      <p:sp>
        <p:nvSpPr>
          <p:cNvPr id="52227" name="TextBox 4">
            <a:extLst>
              <a:ext uri="{FF2B5EF4-FFF2-40B4-BE49-F238E27FC236}">
                <a16:creationId xmlns:a16="http://schemas.microsoft.com/office/drawing/2014/main" id="{981638F8-4AEF-22B1-234E-2B16629E6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-33338"/>
            <a:ext cx="12969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BFCFF"/>
                </a:solidFill>
              </a:rPr>
              <a:t>Sec. 21.2.1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1CFFAB-FD7B-8FAC-5030-044565ED0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>
            <a:extLst>
              <a:ext uri="{FF2B5EF4-FFF2-40B4-BE49-F238E27FC236}">
                <a16:creationId xmlns:a16="http://schemas.microsoft.com/office/drawing/2014/main" id="{4D342CDA-E3F4-9EE4-4FD9-CD7A287BC3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Probability vectors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250" name="Rectangle 3">
                <a:extLst>
                  <a:ext uri="{FF2B5EF4-FFF2-40B4-BE49-F238E27FC236}">
                    <a16:creationId xmlns:a16="http://schemas.microsoft.com/office/drawing/2014/main" id="{5E442F66-10BB-83EF-1FD5-302E5723520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28650" y="1593850"/>
                <a:ext cx="7886700" cy="4214668"/>
              </a:xfrm>
            </p:spPr>
            <p:txBody>
              <a:bodyPr>
                <a:noAutofit/>
              </a:bodyPr>
              <a:lstStyle/>
              <a:p>
                <a:pPr eaLnBrk="1" hangingPunct="1"/>
                <a:r>
                  <a:rPr lang="en-US" altLang="en-US" sz="2400" dirty="0"/>
                  <a:t>A probability (row) vector </a:t>
                </a:r>
                <a:r>
                  <a:rPr lang="en-US" altLang="en-US" sz="2400" b="1" dirty="0"/>
                  <a:t>x</a:t>
                </a:r>
                <a:r>
                  <a:rPr lang="en-US" altLang="en-US" sz="2400" dirty="0"/>
                  <a:t> </a:t>
                </a:r>
                <a:r>
                  <a:rPr lang="en-US" altLang="en-US" sz="2400" i="1" dirty="0"/>
                  <a:t>= (x</a:t>
                </a:r>
                <a:r>
                  <a:rPr lang="en-US" altLang="en-US" sz="2400" i="1" baseline="-25000" dirty="0"/>
                  <a:t>1</a:t>
                </a:r>
                <a:r>
                  <a:rPr lang="en-US" altLang="en-US" sz="2400" i="1" dirty="0"/>
                  <a:t>, … </a:t>
                </a:r>
                <a:r>
                  <a:rPr lang="en-US" altLang="en-US" sz="2400" i="1" dirty="0" err="1"/>
                  <a:t>x</a:t>
                </a:r>
                <a:r>
                  <a:rPr lang="en-US" altLang="en-US" sz="2400" i="1" baseline="-25000" dirty="0" err="1"/>
                  <a:t>n</a:t>
                </a:r>
                <a:r>
                  <a:rPr lang="en-US" altLang="en-US" sz="2400" i="1" dirty="0"/>
                  <a:t>) </a:t>
                </a:r>
                <a:r>
                  <a:rPr lang="en-US" altLang="en-US" sz="2400" dirty="0"/>
                  <a:t>tells us where the walk is at any point.</a:t>
                </a:r>
              </a:p>
              <a:p>
                <a:pPr lvl="1"/>
                <a:r>
                  <a:rPr lang="en-US" altLang="en-US" sz="2000" dirty="0"/>
                  <a:t>E.g., (000…1…000) means we’</a:t>
                </a:r>
                <a:r>
                  <a:rPr lang="en-US" altLang="ja-JP" sz="2000" dirty="0"/>
                  <a:t>re in state </a:t>
                </a:r>
                <a:r>
                  <a:rPr lang="en-US" altLang="ja-JP" sz="2000" i="1" dirty="0" err="1"/>
                  <a:t>i</a:t>
                </a:r>
                <a:r>
                  <a:rPr lang="en-US" altLang="ja-JP" sz="2000" dirty="0"/>
                  <a:t>.</a:t>
                </a:r>
              </a:p>
              <a:p>
                <a:pPr marL="0" indent="0" eaLnBrk="1" hangingPunct="1">
                  <a:buNone/>
                </a:pPr>
                <a:r>
                  <a:rPr lang="en-US" altLang="ja-JP" sz="2400" dirty="0"/>
                  <a:t>                 </a:t>
                </a:r>
                <a:r>
                  <a:rPr lang="en-US" altLang="ja-JP" sz="2200" dirty="0"/>
                  <a:t>1        </a:t>
                </a:r>
                <a:r>
                  <a:rPr lang="en-US" altLang="ja-JP" sz="2200" dirty="0" err="1"/>
                  <a:t>i</a:t>
                </a:r>
                <a:r>
                  <a:rPr lang="en-US" altLang="ja-JP" sz="2200" dirty="0"/>
                  <a:t>       n</a:t>
                </a:r>
              </a:p>
              <a:p>
                <a:r>
                  <a:rPr lang="en-US" altLang="en-US" sz="2400" dirty="0"/>
                  <a:t>More generally, the vector </a:t>
                </a:r>
                <a:r>
                  <a:rPr lang="en-US" altLang="en-US" sz="2400" b="1" dirty="0"/>
                  <a:t>x</a:t>
                </a:r>
                <a:r>
                  <a:rPr lang="en-US" altLang="en-US" sz="2400" dirty="0"/>
                  <a:t> </a:t>
                </a:r>
                <a:r>
                  <a:rPr lang="en-US" altLang="en-US" sz="2400" i="1" dirty="0"/>
                  <a:t>= (x</a:t>
                </a:r>
                <a:r>
                  <a:rPr lang="en-US" altLang="en-US" sz="2400" i="1" baseline="-25000" dirty="0"/>
                  <a:t>1</a:t>
                </a:r>
                <a:r>
                  <a:rPr lang="en-US" altLang="en-US" sz="2400" i="1" dirty="0"/>
                  <a:t>, … </a:t>
                </a:r>
                <a:r>
                  <a:rPr lang="en-US" altLang="en-US" sz="2400" i="1" dirty="0" err="1"/>
                  <a:t>x</a:t>
                </a:r>
                <a:r>
                  <a:rPr lang="en-US" altLang="en-US" sz="2400" i="1" baseline="-25000" dirty="0" err="1"/>
                  <a:t>n</a:t>
                </a:r>
                <a:r>
                  <a:rPr lang="en-US" altLang="en-US" sz="2400" i="1" dirty="0"/>
                  <a:t>)</a:t>
                </a:r>
                <a:r>
                  <a:rPr lang="en-US" altLang="en-US" sz="2400" dirty="0"/>
                  <a:t> means the walk is in state </a:t>
                </a:r>
                <a:r>
                  <a:rPr lang="en-US" altLang="en-US" sz="2400" i="1" dirty="0" err="1"/>
                  <a:t>i</a:t>
                </a:r>
                <a:r>
                  <a:rPr lang="en-US" altLang="en-US" sz="2400" dirty="0"/>
                  <a:t> with probability </a:t>
                </a:r>
                <a:r>
                  <a:rPr lang="en-US" altLang="en-US" sz="2400" i="1" dirty="0"/>
                  <a:t>x</a:t>
                </a:r>
                <a:r>
                  <a:rPr lang="en-US" altLang="en-US" sz="2400" i="1" baseline="-25000" dirty="0"/>
                  <a:t>i</a:t>
                </a:r>
                <a:r>
                  <a:rPr lang="en-US" altLang="en-US" sz="2400" dirty="0"/>
                  <a:t>.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en-US" sz="2400" dirty="0"/>
              </a:p>
              <a:p>
                <a:pPr eaLnBrk="1" hangingPunct="1"/>
                <a:endParaRPr lang="en-US" altLang="en-US" sz="2400" i="1" dirty="0"/>
              </a:p>
            </p:txBody>
          </p:sp>
        </mc:Choice>
        <mc:Fallback>
          <p:sp>
            <p:nvSpPr>
              <p:cNvPr id="53250" name="Rectangle 3">
                <a:extLst>
                  <a:ext uri="{FF2B5EF4-FFF2-40B4-BE49-F238E27FC236}">
                    <a16:creationId xmlns:a16="http://schemas.microsoft.com/office/drawing/2014/main" id="{5E442F66-10BB-83EF-1FD5-302E572352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593850"/>
                <a:ext cx="7886700" cy="4214668"/>
              </a:xfrm>
              <a:blipFill>
                <a:blip r:embed="rId2"/>
                <a:stretch>
                  <a:fillRect l="-965" t="-2102" b="-21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256" name="TextBox 4">
            <a:extLst>
              <a:ext uri="{FF2B5EF4-FFF2-40B4-BE49-F238E27FC236}">
                <a16:creationId xmlns:a16="http://schemas.microsoft.com/office/drawing/2014/main" id="{3347C069-7A71-838D-C20D-4BAFCD704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-33338"/>
            <a:ext cx="12969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BFCFF"/>
                </a:solidFill>
              </a:rPr>
              <a:t>Sec. 21.2.1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AD2F62-BE91-B298-798C-6EBB4854E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>
            <a:extLst>
              <a:ext uri="{FF2B5EF4-FFF2-40B4-BE49-F238E27FC236}">
                <a16:creationId xmlns:a16="http://schemas.microsoft.com/office/drawing/2014/main" id="{3DBF3C99-A8D7-D578-FF45-66FEE2E96D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Change in probability vector</a:t>
            </a:r>
          </a:p>
        </p:txBody>
      </p:sp>
      <p:sp>
        <p:nvSpPr>
          <p:cNvPr id="1257475" name="Rectangle 3">
            <a:extLst>
              <a:ext uri="{FF2B5EF4-FFF2-40B4-BE49-F238E27FC236}">
                <a16:creationId xmlns:a16="http://schemas.microsoft.com/office/drawing/2014/main" id="{4F718335-8393-F74A-744D-E751376861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95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dirty="0"/>
              <a:t>If the probability vector is  </a:t>
            </a:r>
            <a:r>
              <a:rPr lang="en-US" altLang="en-US" sz="2400" b="1" dirty="0"/>
              <a:t>x</a:t>
            </a:r>
            <a:r>
              <a:rPr lang="en-US" altLang="en-US" sz="2400" dirty="0"/>
              <a:t> </a:t>
            </a:r>
            <a:r>
              <a:rPr lang="en-US" altLang="en-US" sz="2400" i="1" dirty="0"/>
              <a:t>= (x</a:t>
            </a:r>
            <a:r>
              <a:rPr lang="en-US" altLang="en-US" sz="2400" i="1" baseline="-25000" dirty="0"/>
              <a:t>1</a:t>
            </a:r>
            <a:r>
              <a:rPr lang="en-US" altLang="en-US" sz="2400" i="1" dirty="0"/>
              <a:t>, … </a:t>
            </a:r>
            <a:r>
              <a:rPr lang="en-US" altLang="en-US" sz="2400" i="1" dirty="0" err="1"/>
              <a:t>x</a:t>
            </a:r>
            <a:r>
              <a:rPr lang="en-US" altLang="en-US" sz="2400" i="1" baseline="-25000" dirty="0" err="1"/>
              <a:t>n</a:t>
            </a:r>
            <a:r>
              <a:rPr lang="en-US" altLang="en-US" sz="2400" i="1" dirty="0"/>
              <a:t>) </a:t>
            </a:r>
            <a:r>
              <a:rPr lang="en-US" altLang="en-US" sz="2400" dirty="0"/>
              <a:t>at this step, what is it at the next step?</a:t>
            </a:r>
          </a:p>
          <a:p>
            <a:pPr eaLnBrk="1" hangingPunct="1"/>
            <a:r>
              <a:rPr lang="en-US" altLang="en-US" sz="2400" dirty="0">
                <a:solidFill>
                  <a:srgbClr val="C00000"/>
                </a:solidFill>
              </a:rPr>
              <a:t>Recall that row </a:t>
            </a:r>
            <a:r>
              <a:rPr lang="en-US" altLang="en-US" sz="2400" i="1" dirty="0" err="1">
                <a:solidFill>
                  <a:srgbClr val="C00000"/>
                </a:solidFill>
              </a:rPr>
              <a:t>i</a:t>
            </a:r>
            <a:r>
              <a:rPr lang="en-US" altLang="en-US" sz="2400" dirty="0">
                <a:solidFill>
                  <a:srgbClr val="C00000"/>
                </a:solidFill>
              </a:rPr>
              <a:t> of the transition matrix </a:t>
            </a:r>
            <a:r>
              <a:rPr lang="en-US" altLang="en-US" sz="2400" b="1" dirty="0">
                <a:solidFill>
                  <a:srgbClr val="C00000"/>
                </a:solidFill>
              </a:rPr>
              <a:t>P</a:t>
            </a:r>
            <a:r>
              <a:rPr lang="en-US" altLang="en-US" sz="2400" dirty="0">
                <a:solidFill>
                  <a:srgbClr val="C00000"/>
                </a:solidFill>
              </a:rPr>
              <a:t> tells us where we go next from state </a:t>
            </a:r>
            <a:r>
              <a:rPr lang="en-US" altLang="en-US" sz="2400" i="1" dirty="0" err="1">
                <a:solidFill>
                  <a:srgbClr val="C00000"/>
                </a:solidFill>
              </a:rPr>
              <a:t>i</a:t>
            </a:r>
            <a:r>
              <a:rPr lang="en-US" altLang="en-US" sz="2400" dirty="0">
                <a:solidFill>
                  <a:srgbClr val="C00000"/>
                </a:solidFill>
              </a:rPr>
              <a:t>.</a:t>
            </a:r>
          </a:p>
          <a:p>
            <a:pPr eaLnBrk="1" hangingPunct="1"/>
            <a:r>
              <a:rPr lang="en-US" altLang="en-US" sz="2400" dirty="0"/>
              <a:t>So from </a:t>
            </a:r>
            <a:r>
              <a:rPr lang="en-US" altLang="en-US" sz="2400" b="1" dirty="0"/>
              <a:t>x</a:t>
            </a:r>
            <a:r>
              <a:rPr lang="en-US" altLang="en-US" sz="2400" dirty="0"/>
              <a:t>, our next state is distributed as </a:t>
            </a:r>
            <a:r>
              <a:rPr lang="en-US" altLang="en-US" sz="2400" b="1" dirty="0" err="1"/>
              <a:t>xP</a:t>
            </a:r>
            <a:endParaRPr lang="en-US" altLang="en-US" sz="2400" dirty="0"/>
          </a:p>
          <a:p>
            <a:pPr lvl="1" eaLnBrk="1" hangingPunct="1"/>
            <a:r>
              <a:rPr lang="en-US" altLang="en-US" sz="2000" dirty="0"/>
              <a:t>The one after that is </a:t>
            </a:r>
            <a:r>
              <a:rPr lang="en-US" altLang="en-US" sz="2000" b="1" dirty="0"/>
              <a:t>xP</a:t>
            </a:r>
            <a:r>
              <a:rPr lang="en-US" altLang="en-US" sz="2000" b="1" baseline="30000" dirty="0"/>
              <a:t>2</a:t>
            </a:r>
            <a:r>
              <a:rPr lang="en-US" altLang="en-US" sz="2000" dirty="0"/>
              <a:t>, then </a:t>
            </a:r>
            <a:r>
              <a:rPr lang="en-US" altLang="en-US" sz="1800" b="1" dirty="0"/>
              <a:t>xP</a:t>
            </a:r>
            <a:r>
              <a:rPr lang="en-US" altLang="en-US" sz="1800" b="1" baseline="30000" dirty="0"/>
              <a:t>3</a:t>
            </a:r>
            <a:r>
              <a:rPr lang="en-US" altLang="en-US" sz="1800" dirty="0"/>
              <a:t>, etc.</a:t>
            </a:r>
          </a:p>
          <a:p>
            <a:pPr lvl="1" eaLnBrk="1" hangingPunct="1"/>
            <a:r>
              <a:rPr lang="en-US" altLang="en-US" sz="1800" dirty="0"/>
              <a:t>(Where) Does this converge?</a:t>
            </a:r>
          </a:p>
        </p:txBody>
      </p:sp>
      <p:sp>
        <p:nvSpPr>
          <p:cNvPr id="54275" name="TextBox 4">
            <a:extLst>
              <a:ext uri="{FF2B5EF4-FFF2-40B4-BE49-F238E27FC236}">
                <a16:creationId xmlns:a16="http://schemas.microsoft.com/office/drawing/2014/main" id="{DF93D002-DC58-B102-FD3F-85AD87077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-33338"/>
            <a:ext cx="12969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BFCFF"/>
                </a:solidFill>
              </a:rPr>
              <a:t>Sec. 21.2.1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E51D59-645B-6F96-ECFF-BA442E93A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7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7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7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7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7475" grpId="0" build="p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>
            <a:extLst>
              <a:ext uri="{FF2B5EF4-FFF2-40B4-BE49-F238E27FC236}">
                <a16:creationId xmlns:a16="http://schemas.microsoft.com/office/drawing/2014/main" id="{A1109D77-EAC0-04F0-2946-EA98304C5A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How do we compute this vector?</a:t>
            </a:r>
          </a:p>
        </p:txBody>
      </p:sp>
      <p:sp>
        <p:nvSpPr>
          <p:cNvPr id="1259523" name="Rectangle 3">
            <a:extLst>
              <a:ext uri="{FF2B5EF4-FFF2-40B4-BE49-F238E27FC236}">
                <a16:creationId xmlns:a16="http://schemas.microsoft.com/office/drawing/2014/main" id="{71D4C283-806B-5608-F223-57C613D146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dirty="0"/>
              <a:t>Let </a:t>
            </a:r>
            <a:r>
              <a:rPr lang="en-US" altLang="en-US" sz="2400" b="1" dirty="0"/>
              <a:t>a</a:t>
            </a:r>
            <a:r>
              <a:rPr lang="en-US" altLang="en-US" sz="2400" dirty="0"/>
              <a:t> </a:t>
            </a:r>
            <a:r>
              <a:rPr lang="en-US" altLang="en-US" sz="2400" i="1" dirty="0"/>
              <a:t>= (a</a:t>
            </a:r>
            <a:r>
              <a:rPr lang="en-US" altLang="en-US" sz="2400" i="1" baseline="-25000" dirty="0"/>
              <a:t>1</a:t>
            </a:r>
            <a:r>
              <a:rPr lang="en-US" altLang="en-US" sz="2400" i="1" dirty="0"/>
              <a:t>, … a</a:t>
            </a:r>
            <a:r>
              <a:rPr lang="en-US" altLang="en-US" sz="2400" i="1" baseline="-25000" dirty="0"/>
              <a:t>n</a:t>
            </a:r>
            <a:r>
              <a:rPr lang="en-US" altLang="en-US" sz="2400" i="1" dirty="0"/>
              <a:t>)</a:t>
            </a:r>
            <a:r>
              <a:rPr lang="en-US" altLang="en-US" sz="2400" dirty="0"/>
              <a:t> denote the row vector of steady-state probabilities.</a:t>
            </a:r>
          </a:p>
          <a:p>
            <a:pPr eaLnBrk="1" hangingPunct="1"/>
            <a:r>
              <a:rPr lang="en-US" altLang="en-US" sz="2400" dirty="0">
                <a:solidFill>
                  <a:srgbClr val="C00000"/>
                </a:solidFill>
              </a:rPr>
              <a:t>If our current position is described by </a:t>
            </a:r>
            <a:r>
              <a:rPr lang="en-US" altLang="en-US" sz="2400" b="1" dirty="0">
                <a:solidFill>
                  <a:srgbClr val="C00000"/>
                </a:solidFill>
              </a:rPr>
              <a:t>a</a:t>
            </a:r>
            <a:r>
              <a:rPr lang="en-US" altLang="en-US" sz="2400" dirty="0">
                <a:solidFill>
                  <a:srgbClr val="C00000"/>
                </a:solidFill>
              </a:rPr>
              <a:t>, then the next step is distributed as </a:t>
            </a:r>
            <a:r>
              <a:rPr lang="en-US" altLang="en-US" sz="2400" b="1" dirty="0" err="1">
                <a:solidFill>
                  <a:srgbClr val="C00000"/>
                </a:solidFill>
              </a:rPr>
              <a:t>aP</a:t>
            </a:r>
            <a:r>
              <a:rPr lang="en-US" altLang="en-US" sz="2400" dirty="0" err="1">
                <a:solidFill>
                  <a:srgbClr val="C00000"/>
                </a:solidFill>
              </a:rPr>
              <a:t>.</a:t>
            </a:r>
            <a:endParaRPr lang="en-US" altLang="en-US" sz="2400" dirty="0">
              <a:solidFill>
                <a:srgbClr val="C00000"/>
              </a:solidFill>
            </a:endParaRPr>
          </a:p>
          <a:p>
            <a:pPr eaLnBrk="1" hangingPunct="1"/>
            <a:r>
              <a:rPr lang="en-US" altLang="en-US" sz="2400" dirty="0"/>
              <a:t>But </a:t>
            </a:r>
            <a:r>
              <a:rPr lang="en-US" altLang="en-US" sz="2400" b="1" dirty="0"/>
              <a:t>a</a:t>
            </a:r>
            <a:r>
              <a:rPr lang="en-US" altLang="en-US" sz="2400" dirty="0"/>
              <a:t> is the steady state, so </a:t>
            </a:r>
            <a:r>
              <a:rPr lang="en-US" altLang="en-US" sz="2400" b="1" dirty="0"/>
              <a:t>a </a:t>
            </a:r>
            <a:r>
              <a:rPr lang="en-US" altLang="en-US" sz="2400" dirty="0"/>
              <a:t>= </a:t>
            </a:r>
            <a:r>
              <a:rPr lang="en-US" altLang="en-US" sz="2400" b="1" dirty="0" err="1"/>
              <a:t>aP</a:t>
            </a:r>
            <a:r>
              <a:rPr lang="en-US" altLang="en-US" sz="2400" dirty="0" err="1"/>
              <a:t>.</a:t>
            </a:r>
            <a:endParaRPr lang="en-US" altLang="en-US" sz="2400" dirty="0"/>
          </a:p>
          <a:p>
            <a:pPr eaLnBrk="1" hangingPunct="1"/>
            <a:r>
              <a:rPr lang="en-US" altLang="en-US" sz="2400" dirty="0">
                <a:solidFill>
                  <a:srgbClr val="C00000"/>
                </a:solidFill>
              </a:rPr>
              <a:t>Solving this matrix equation gives us </a:t>
            </a:r>
            <a:r>
              <a:rPr lang="en-US" altLang="en-US" sz="2400" b="1" dirty="0">
                <a:solidFill>
                  <a:srgbClr val="C00000"/>
                </a:solidFill>
              </a:rPr>
              <a:t>a</a:t>
            </a:r>
            <a:r>
              <a:rPr lang="en-US" altLang="en-US" sz="2400" dirty="0">
                <a:solidFill>
                  <a:srgbClr val="C00000"/>
                </a:solidFill>
              </a:rPr>
              <a:t>.</a:t>
            </a:r>
          </a:p>
          <a:p>
            <a:pPr lvl="1" eaLnBrk="1" hangingPunct="1"/>
            <a:r>
              <a:rPr lang="en-US" altLang="en-US" sz="2000" u="sng" dirty="0"/>
              <a:t>So </a:t>
            </a:r>
            <a:r>
              <a:rPr lang="en-US" altLang="en-US" sz="2000" b="1" u="sng" dirty="0"/>
              <a:t>a</a:t>
            </a:r>
            <a:r>
              <a:rPr lang="en-US" altLang="en-US" sz="2000" u="sng" dirty="0"/>
              <a:t> is the (left) eigenvector for </a:t>
            </a:r>
            <a:r>
              <a:rPr lang="en-US" altLang="en-US" sz="2000" b="1" u="sng" dirty="0"/>
              <a:t>P</a:t>
            </a:r>
            <a:r>
              <a:rPr lang="en-US" altLang="en-US" sz="2000" u="sng" dirty="0"/>
              <a:t>.</a:t>
            </a:r>
          </a:p>
          <a:p>
            <a:pPr lvl="1" eaLnBrk="1" hangingPunct="1"/>
            <a:r>
              <a:rPr lang="en-US" altLang="en-US" sz="2000" dirty="0"/>
              <a:t>(Corresponds to the </a:t>
            </a:r>
            <a:r>
              <a:rPr lang="ja-JP" altLang="en-US" sz="2000"/>
              <a:t>“</a:t>
            </a:r>
            <a:r>
              <a:rPr lang="en-US" altLang="ja-JP" sz="2000" dirty="0"/>
              <a:t>principal</a:t>
            </a:r>
            <a:r>
              <a:rPr lang="ja-JP" altLang="en-US" sz="2000"/>
              <a:t>”</a:t>
            </a:r>
            <a:r>
              <a:rPr lang="en-US" altLang="ja-JP" sz="2000" dirty="0"/>
              <a:t> eigenvector of </a:t>
            </a:r>
            <a:r>
              <a:rPr lang="en-US" altLang="ja-JP" sz="2000" b="1" dirty="0"/>
              <a:t>P </a:t>
            </a:r>
            <a:r>
              <a:rPr lang="en-US" altLang="ja-JP" sz="2000" dirty="0"/>
              <a:t>with the largest eigenvalue.)</a:t>
            </a:r>
          </a:p>
          <a:p>
            <a:pPr lvl="1" eaLnBrk="1" hangingPunct="1"/>
            <a:r>
              <a:rPr lang="en-US" altLang="en-US" sz="2000" dirty="0"/>
              <a:t>Transition probability matrices always have largest eigenvalue 1.</a:t>
            </a:r>
          </a:p>
        </p:txBody>
      </p:sp>
      <p:sp>
        <p:nvSpPr>
          <p:cNvPr id="55299" name="TextBox 4">
            <a:extLst>
              <a:ext uri="{FF2B5EF4-FFF2-40B4-BE49-F238E27FC236}">
                <a16:creationId xmlns:a16="http://schemas.microsoft.com/office/drawing/2014/main" id="{254818D5-17B2-5665-2822-D84FB653F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-33338"/>
            <a:ext cx="12969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BFCFF"/>
                </a:solidFill>
              </a:rPr>
              <a:t>Sec. 21.2.2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9C929A-83F2-352D-08B2-1CF4A3DEA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2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96AF262-3416-4A00-A88F-0B39F9F46A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5F68B2A-89DB-465D-A065-B73188A86E53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C4D9DBB0-0355-44BD-9AC9-AB903E2994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/>
              <a:t>Convergence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7CB54567-F439-44F5-8090-7F6BD20A9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61" y="1463400"/>
            <a:ext cx="6937920" cy="4769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730F8C8-C57A-4C86-9E75-C88CB698AB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C71AB86-99DF-4072-9760-184F1F852309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id="{207C76AF-5CA0-4399-8F1E-06AB171C92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dirty="0"/>
              <a:t>Links are everywhere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BCC204-A50D-3159-BDDD-E0AB80E48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35875"/>
            <a:ext cx="8229600" cy="4953000"/>
          </a:xfrm>
        </p:spPr>
        <p:txBody>
          <a:bodyPr/>
          <a:lstStyle/>
          <a:p>
            <a:r>
              <a:rPr lang="en-US" altLang="en-US" sz="2400" dirty="0"/>
              <a:t>Powerful sources of authenticity and authority</a:t>
            </a:r>
          </a:p>
          <a:p>
            <a:pPr lvl="1"/>
            <a:r>
              <a:rPr lang="en-US" altLang="en-US" sz="2000" dirty="0"/>
              <a:t>Mail spam – which email accounts are spammers?</a:t>
            </a:r>
          </a:p>
          <a:p>
            <a:pPr lvl="1"/>
            <a:r>
              <a:rPr lang="en-US" altLang="en-US" sz="2000" dirty="0"/>
              <a:t>Host quality – which hosts are </a:t>
            </a:r>
            <a:r>
              <a:rPr lang="ja-JP" altLang="en-US" sz="2000"/>
              <a:t>“</a:t>
            </a:r>
            <a:r>
              <a:rPr lang="en-US" altLang="ja-JP" sz="2000" dirty="0"/>
              <a:t>bad</a:t>
            </a:r>
            <a:r>
              <a:rPr lang="ja-JP" altLang="en-US" sz="2000"/>
              <a:t>”</a:t>
            </a:r>
            <a:r>
              <a:rPr lang="en-US" altLang="ja-JP" sz="2000" dirty="0"/>
              <a:t>?</a:t>
            </a:r>
          </a:p>
          <a:p>
            <a:pPr lvl="1"/>
            <a:r>
              <a:rPr lang="en-US" altLang="en-US" sz="2000" dirty="0"/>
              <a:t>Phone call logs</a:t>
            </a:r>
          </a:p>
          <a:p>
            <a:r>
              <a:rPr lang="en-US" altLang="en-US" sz="2400" dirty="0"/>
              <a:t>The </a:t>
            </a:r>
            <a:r>
              <a:rPr lang="en-US" altLang="en-US" sz="2400" dirty="0">
                <a:solidFill>
                  <a:srgbClr val="00A000"/>
                </a:solidFill>
              </a:rPr>
              <a:t>Good</a:t>
            </a:r>
            <a:r>
              <a:rPr lang="en-US" altLang="en-US" sz="2400" dirty="0"/>
              <a:t>, The </a:t>
            </a:r>
            <a:r>
              <a:rPr lang="en-US" altLang="en-US" sz="2400" dirty="0">
                <a:solidFill>
                  <a:srgbClr val="FF0000"/>
                </a:solidFill>
              </a:rPr>
              <a:t>Bad</a:t>
            </a:r>
            <a:r>
              <a:rPr lang="en-US" altLang="en-US" sz="2400" dirty="0"/>
              <a:t> and The Unknown</a:t>
            </a:r>
            <a:endParaRPr lang="en-US" alt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25E381-F5BB-D439-ADA9-574B26F4311B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3870325"/>
            <a:ext cx="6135688" cy="2438400"/>
            <a:chOff x="1295400" y="3870325"/>
            <a:chExt cx="6135688" cy="2438400"/>
          </a:xfrm>
        </p:grpSpPr>
        <p:sp>
          <p:nvSpPr>
            <p:cNvPr id="7" name="Oval 4">
              <a:extLst>
                <a:ext uri="{FF2B5EF4-FFF2-40B4-BE49-F238E27FC236}">
                  <a16:creationId xmlns:a16="http://schemas.microsoft.com/office/drawing/2014/main" id="{2BEA29D9-4C46-6CE5-9965-159F9CAD3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800" y="4556125"/>
              <a:ext cx="457200" cy="457200"/>
            </a:xfrm>
            <a:prstGeom prst="ellipse">
              <a:avLst/>
            </a:prstGeom>
            <a:solidFill>
              <a:srgbClr val="00A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442C3944-9DA9-32C6-8D7B-49FB80E67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4022725"/>
              <a:ext cx="457200" cy="457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/>
                <a:t>?</a:t>
              </a:r>
            </a:p>
          </p:txBody>
        </p:sp>
        <p:sp>
          <p:nvSpPr>
            <p:cNvPr id="9" name="Oval 6">
              <a:extLst>
                <a:ext uri="{FF2B5EF4-FFF2-40B4-BE49-F238E27FC236}">
                  <a16:creationId xmlns:a16="http://schemas.microsoft.com/office/drawing/2014/main" id="{6FEEFFE8-7EC2-B4BA-7DBB-5D6A2B971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4876800"/>
              <a:ext cx="457200" cy="457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/>
                <a:t>?</a:t>
              </a:r>
            </a:p>
          </p:txBody>
        </p:sp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FAC922E5-8CE6-52C6-96EF-F97AFF94E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5851525"/>
              <a:ext cx="457200" cy="457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/>
                <a:t>?</a:t>
              </a:r>
            </a:p>
          </p:txBody>
        </p:sp>
        <p:sp>
          <p:nvSpPr>
            <p:cNvPr id="11" name="Oval 8">
              <a:extLst>
                <a:ext uri="{FF2B5EF4-FFF2-40B4-BE49-F238E27FC236}">
                  <a16:creationId xmlns:a16="http://schemas.microsoft.com/office/drawing/2014/main" id="{F610E3B4-5DF9-AE30-F337-4E49A6C60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38862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331CF7E7-B946-F706-15E8-1EA1DB182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4937125"/>
              <a:ext cx="457200" cy="457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sp>
          <p:nvSpPr>
            <p:cNvPr id="13" name="Oval 23">
              <a:extLst>
                <a:ext uri="{FF2B5EF4-FFF2-40B4-BE49-F238E27FC236}">
                  <a16:creationId xmlns:a16="http://schemas.microsoft.com/office/drawing/2014/main" id="{ABE63024-3397-6B58-493B-922A0A12A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800" y="3870325"/>
              <a:ext cx="457200" cy="457200"/>
            </a:xfrm>
            <a:prstGeom prst="ellipse">
              <a:avLst/>
            </a:prstGeom>
            <a:solidFill>
              <a:srgbClr val="00A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sp>
          <p:nvSpPr>
            <p:cNvPr id="14" name="Oval 24">
              <a:extLst>
                <a:ext uri="{FF2B5EF4-FFF2-40B4-BE49-F238E27FC236}">
                  <a16:creationId xmlns:a16="http://schemas.microsoft.com/office/drawing/2014/main" id="{21A6DFA4-2494-4E09-D183-5B7A16790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5318125"/>
              <a:ext cx="457200" cy="457200"/>
            </a:xfrm>
            <a:prstGeom prst="ellipse">
              <a:avLst/>
            </a:prstGeom>
            <a:solidFill>
              <a:srgbClr val="00A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995BF2E4-1733-4771-F366-FF0BEB3DC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00" y="4784725"/>
              <a:ext cx="457200" cy="457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/>
                <a:t>?</a:t>
              </a:r>
            </a:p>
          </p:txBody>
        </p:sp>
        <p:sp>
          <p:nvSpPr>
            <p:cNvPr id="16" name="TextBox 25">
              <a:extLst>
                <a:ext uri="{FF2B5EF4-FFF2-40B4-BE49-F238E27FC236}">
                  <a16:creationId xmlns:a16="http://schemas.microsoft.com/office/drawing/2014/main" id="{601DB331-B0F9-2E2C-D9E2-6DBAE764F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4784725"/>
              <a:ext cx="97948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dirty="0">
                  <a:solidFill>
                    <a:srgbClr val="00A000"/>
                  </a:solidFill>
                </a:rPr>
                <a:t>Good</a:t>
              </a:r>
            </a:p>
          </p:txBody>
        </p:sp>
        <p:sp>
          <p:nvSpPr>
            <p:cNvPr id="17" name="TextBox 27">
              <a:extLst>
                <a:ext uri="{FF2B5EF4-FFF2-40B4-BE49-F238E27FC236}">
                  <a16:creationId xmlns:a16="http://schemas.microsoft.com/office/drawing/2014/main" id="{F0AC53EF-9DF8-00DA-520B-B6BD765E84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5600" y="4937125"/>
              <a:ext cx="72548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FF0000"/>
                  </a:solidFill>
                </a:rPr>
                <a:t>Bad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6EA0F45-7413-0906-2094-D2F56B7BC42A}"/>
                </a:ext>
              </a:extLst>
            </p:cNvPr>
            <p:cNvCxnSpPr>
              <a:cxnSpLocks noChangeShapeType="1"/>
              <a:stCxn id="7" idx="0"/>
              <a:endCxn id="13" idx="3"/>
            </p:cNvCxnSpPr>
            <p:nvPr/>
          </p:nvCxnSpPr>
          <p:spPr bwMode="auto">
            <a:xfrm rot="5400000" flipH="1" flipV="1">
              <a:off x="2781300" y="4298950"/>
              <a:ext cx="295275" cy="21907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9A7F8D8-1F71-B091-5D33-DE72CD501CEA}"/>
                </a:ext>
              </a:extLst>
            </p:cNvPr>
            <p:cNvCxnSpPr>
              <a:cxnSpLocks noChangeShapeType="1"/>
              <a:stCxn id="14" idx="0"/>
              <a:endCxn id="13" idx="4"/>
            </p:cNvCxnSpPr>
            <p:nvPr/>
          </p:nvCxnSpPr>
          <p:spPr bwMode="auto">
            <a:xfrm rot="5400000" flipH="1" flipV="1">
              <a:off x="2667000" y="4784725"/>
              <a:ext cx="990600" cy="762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0D4F20F-1B33-7D80-7170-E8F5EA59D650}"/>
                </a:ext>
              </a:extLst>
            </p:cNvPr>
            <p:cNvCxnSpPr>
              <a:cxnSpLocks noChangeShapeType="1"/>
              <a:stCxn id="11" idx="4"/>
              <a:endCxn id="12" idx="0"/>
            </p:cNvCxnSpPr>
            <p:nvPr/>
          </p:nvCxnSpPr>
          <p:spPr bwMode="auto">
            <a:xfrm rot="5400000">
              <a:off x="5952331" y="4639469"/>
              <a:ext cx="593725" cy="1588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80C44EE-C2BF-99B7-8007-032333F2A563}"/>
                </a:ext>
              </a:extLst>
            </p:cNvPr>
            <p:cNvCxnSpPr>
              <a:cxnSpLocks noChangeShapeType="1"/>
              <a:stCxn id="15" idx="6"/>
              <a:endCxn id="12" idx="2"/>
            </p:cNvCxnSpPr>
            <p:nvPr/>
          </p:nvCxnSpPr>
          <p:spPr bwMode="auto">
            <a:xfrm>
              <a:off x="5257800" y="5013325"/>
              <a:ext cx="762000" cy="1524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738BD3B-1361-CAC4-59C1-DA00F2C3313E}"/>
                </a:ext>
              </a:extLst>
            </p:cNvPr>
            <p:cNvCxnSpPr>
              <a:cxnSpLocks noChangeShapeType="1"/>
              <a:stCxn id="13" idx="5"/>
              <a:endCxn id="9" idx="0"/>
            </p:cNvCxnSpPr>
            <p:nvPr/>
          </p:nvCxnSpPr>
          <p:spPr bwMode="auto">
            <a:xfrm rot="16200000" flipH="1">
              <a:off x="3430588" y="4192587"/>
              <a:ext cx="615950" cy="75247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0CCCF39-29CC-8891-6BA0-1E4B7E0BA8E8}"/>
                </a:ext>
              </a:extLst>
            </p:cNvPr>
            <p:cNvCxnSpPr>
              <a:cxnSpLocks noChangeShapeType="1"/>
              <a:stCxn id="8" idx="2"/>
              <a:endCxn id="13" idx="6"/>
            </p:cNvCxnSpPr>
            <p:nvPr/>
          </p:nvCxnSpPr>
          <p:spPr bwMode="auto">
            <a:xfrm rot="10800000">
              <a:off x="3429000" y="4098925"/>
              <a:ext cx="1219200" cy="1524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2272FA2-CB5F-15D1-5FF7-0DAB04BCF19C}"/>
                </a:ext>
              </a:extLst>
            </p:cNvPr>
            <p:cNvCxnSpPr>
              <a:cxnSpLocks noChangeShapeType="1"/>
              <a:stCxn id="8" idx="6"/>
              <a:endCxn id="11" idx="2"/>
            </p:cNvCxnSpPr>
            <p:nvPr/>
          </p:nvCxnSpPr>
          <p:spPr bwMode="auto">
            <a:xfrm flipV="1">
              <a:off x="5105400" y="4114800"/>
              <a:ext cx="914400" cy="13652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E1E60DC-093D-B190-C990-8FFBF32ABE50}"/>
                </a:ext>
              </a:extLst>
            </p:cNvPr>
            <p:cNvCxnSpPr>
              <a:cxnSpLocks noChangeShapeType="1"/>
              <a:stCxn id="15" idx="2"/>
              <a:endCxn id="9" idx="6"/>
            </p:cNvCxnSpPr>
            <p:nvPr/>
          </p:nvCxnSpPr>
          <p:spPr bwMode="auto">
            <a:xfrm rot="10800000" flipV="1">
              <a:off x="4343400" y="5013325"/>
              <a:ext cx="457200" cy="9207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43FEC92-5CB8-7331-EAFE-0FF1F702FF0C}"/>
                </a:ext>
              </a:extLst>
            </p:cNvPr>
            <p:cNvCxnSpPr>
              <a:cxnSpLocks noChangeShapeType="1"/>
              <a:stCxn id="12" idx="4"/>
              <a:endCxn id="10" idx="7"/>
            </p:cNvCxnSpPr>
            <p:nvPr/>
          </p:nvCxnSpPr>
          <p:spPr bwMode="auto">
            <a:xfrm rot="5400000">
              <a:off x="5153025" y="4822825"/>
              <a:ext cx="523875" cy="166687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9CF7039-2D56-1E20-0B10-2AC7537879FD}"/>
                </a:ext>
              </a:extLst>
            </p:cNvPr>
            <p:cNvCxnSpPr>
              <a:cxnSpLocks noChangeShapeType="1"/>
              <a:endCxn id="14" idx="6"/>
            </p:cNvCxnSpPr>
            <p:nvPr/>
          </p:nvCxnSpPr>
          <p:spPr bwMode="auto">
            <a:xfrm rot="10800000">
              <a:off x="3352800" y="5546725"/>
              <a:ext cx="838200" cy="54927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D38CC76-0DB6-1423-662E-CCAA5EDA3451}"/>
                </a:ext>
              </a:extLst>
            </p:cNvPr>
            <p:cNvCxnSpPr>
              <a:cxnSpLocks noChangeShapeType="1"/>
              <a:stCxn id="14" idx="6"/>
              <a:endCxn id="9" idx="3"/>
            </p:cNvCxnSpPr>
            <p:nvPr/>
          </p:nvCxnSpPr>
          <p:spPr bwMode="auto">
            <a:xfrm flipV="1">
              <a:off x="3352800" y="5267325"/>
              <a:ext cx="600075" cy="2794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0A44E3A-3ACF-67AF-16E4-AFB8E7E904BE}"/>
                </a:ext>
              </a:extLst>
            </p:cNvPr>
            <p:cNvCxnSpPr>
              <a:cxnSpLocks noChangeShapeType="1"/>
              <a:stCxn id="9" idx="4"/>
              <a:endCxn id="10" idx="0"/>
            </p:cNvCxnSpPr>
            <p:nvPr/>
          </p:nvCxnSpPr>
          <p:spPr bwMode="auto">
            <a:xfrm rot="16200000" flipH="1">
              <a:off x="4008437" y="5440363"/>
              <a:ext cx="517525" cy="3048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67F691B-E8F9-494A-FD08-5647B14D5532}"/>
                </a:ext>
              </a:extLst>
            </p:cNvPr>
            <p:cNvCxnSpPr>
              <a:cxnSpLocks noChangeShapeType="1"/>
              <a:stCxn id="15" idx="0"/>
              <a:endCxn id="8" idx="4"/>
            </p:cNvCxnSpPr>
            <p:nvPr/>
          </p:nvCxnSpPr>
          <p:spPr bwMode="auto">
            <a:xfrm rot="16200000" flipV="1">
              <a:off x="4800600" y="4556125"/>
              <a:ext cx="304800" cy="1524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A2F8037-D631-F377-1EB1-27225300C71D}"/>
              </a:ext>
            </a:extLst>
          </p:cNvPr>
          <p:cNvSpPr txBox="1"/>
          <p:nvPr/>
        </p:nvSpPr>
        <p:spPr>
          <a:xfrm>
            <a:off x="6586846" y="595378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(Some slides came from 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Chris Manning and Pandu Nayak)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7643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7E54DE0-40C7-4983-9322-A127C8D8AB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BDAE4D0-B4D7-4E49-A54C-1393286223A8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00631D4E-6998-41B7-854F-DF9B4BB39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/>
              <a:t>Application: Web search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E92EEE6A-589E-4566-ADD9-B883D076A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6481" y="1636075"/>
            <a:ext cx="8409480" cy="326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25D4150-B75B-4BF4-B7F5-3A2799215C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6404039-84DA-419A-BE4A-D7630461AFB8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34817" name="Text Box 1">
            <a:extLst>
              <a:ext uri="{FF2B5EF4-FFF2-40B4-BE49-F238E27FC236}">
                <a16:creationId xmlns:a16="http://schemas.microsoft.com/office/drawing/2014/main" id="{D9894BE0-9C45-4B43-8285-C038FF668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401" y="1659241"/>
            <a:ext cx="7617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8" tIns="58560" rIns="81638" bIns="40819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ts val="1089"/>
              </a:spcBef>
              <a:spcAft>
                <a:spcPts val="907"/>
              </a:spcAft>
            </a:pPr>
            <a:r>
              <a:rPr lang="en-US" altLang="en-US" sz="1996" dirty="0"/>
              <a:t>Guan et al. 2008. “</a:t>
            </a:r>
            <a:r>
              <a:rPr lang="en-US" altLang="en-US" sz="1996" i="1" dirty="0"/>
              <a:t>Bringing Page-Rank to the  Citation Analysis</a:t>
            </a:r>
            <a:r>
              <a:rPr lang="en-US" altLang="en-US" sz="1996" dirty="0"/>
              <a:t>”</a:t>
            </a:r>
          </a:p>
          <a:p>
            <a:pPr>
              <a:spcBef>
                <a:spcPts val="1089"/>
              </a:spcBef>
              <a:spcAft>
                <a:spcPts val="907"/>
              </a:spcAft>
            </a:pPr>
            <a:endParaRPr lang="en-US" altLang="en-US" sz="907" dirty="0"/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3D2A1A2E-9331-4659-BA27-90CD66065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961" y="2315880"/>
            <a:ext cx="4043520" cy="4043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819" name="Rectangle 3">
            <a:extLst>
              <a:ext uri="{FF2B5EF4-FFF2-40B4-BE49-F238E27FC236}">
                <a16:creationId xmlns:a16="http://schemas.microsoft.com/office/drawing/2014/main" id="{021E29E3-92BF-418E-996B-8FA1C79746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92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dirty="0"/>
              <a:t>Application: Citation analysis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3C91886-36D3-41F6-8050-CFDC896BCB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C777435-5F78-42F5-BA90-31EFA2E105CE}" type="slidenum">
              <a:rPr lang="en-US" altLang="en-US"/>
              <a:pPr/>
              <a:t>52</a:t>
            </a:fld>
            <a:endParaRPr lang="en-US" altLang="en-US"/>
          </a:p>
        </p:txBody>
      </p:sp>
      <p:pic>
        <p:nvPicPr>
          <p:cNvPr id="35841" name="Picture 1">
            <a:extLst>
              <a:ext uri="{FF2B5EF4-FFF2-40B4-BE49-F238E27FC236}">
                <a16:creationId xmlns:a16="http://schemas.microsoft.com/office/drawing/2014/main" id="{50336FEC-0D4E-4F82-BAC8-81533C42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361" y="1713960"/>
            <a:ext cx="5814720" cy="459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5842" name="Rectangle 2">
            <a:extLst>
              <a:ext uri="{FF2B5EF4-FFF2-40B4-BE49-F238E27FC236}">
                <a16:creationId xmlns:a16="http://schemas.microsoft.com/office/drawing/2014/main" id="{60E56850-C556-4413-92F8-5752FFAF5D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921" y="273961"/>
            <a:ext cx="8228160" cy="1144800"/>
          </a:xfrm>
          <a:ln/>
        </p:spPr>
        <p:txBody>
          <a:bodyPr vert="horz" lIns="91440" tIns="25805" rIns="91440" bIns="45720" rtlCol="0" anchor="ctr">
            <a:normAutofit fontScale="90000"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/>
              <a:t>Application: Citation analysis (cont)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91D03-128C-5AD6-4342-313DD3077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HITS </a:t>
            </a:r>
            <a:br>
              <a:rPr lang="en-US" dirty="0"/>
            </a:br>
            <a:r>
              <a:rPr lang="en-US" dirty="0"/>
              <a:t>for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396BC-DE1F-0EAD-1129-DDC8FD25F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316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A1BE9F9D-2A9A-476D-91DC-A687E85040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F9E89A9-B97C-4BC0-A93E-2B3957005D65}" type="slidenum">
              <a:rPr lang="en-US" altLang="en-US"/>
              <a:pPr/>
              <a:t>54</a:t>
            </a:fld>
            <a:endParaRPr lang="en-US" altLang="en-US"/>
          </a:p>
        </p:txBody>
      </p:sp>
      <p:graphicFrame>
        <p:nvGraphicFramePr>
          <p:cNvPr id="36865" name="Group 1">
            <a:extLst>
              <a:ext uri="{FF2B5EF4-FFF2-40B4-BE49-F238E27FC236}">
                <a16:creationId xmlns:a16="http://schemas.microsoft.com/office/drawing/2014/main" id="{A09321ED-158B-47E8-BDA9-F2CD8CFE4EB4}"/>
              </a:ext>
            </a:extLst>
          </p:cNvPr>
          <p:cNvGraphicFramePr>
            <a:graphicFrameLocks noGrp="1"/>
          </p:cNvGraphicFramePr>
          <p:nvPr/>
        </p:nvGraphicFramePr>
        <p:xfrm>
          <a:off x="816481" y="3639241"/>
          <a:ext cx="7143840" cy="1958400"/>
        </p:xfrm>
        <a:graphic>
          <a:graphicData uri="http://schemas.openxmlformats.org/drawingml/2006/table">
            <a:tbl>
              <a:tblPr/>
              <a:tblGrid>
                <a:gridCol w="1802880">
                  <a:extLst>
                    <a:ext uri="{9D8B030D-6E8A-4147-A177-3AD203B41FA5}">
                      <a16:colId xmlns:a16="http://schemas.microsoft.com/office/drawing/2014/main" val="648073818"/>
                    </a:ext>
                  </a:extLst>
                </a:gridCol>
                <a:gridCol w="1765440">
                  <a:extLst>
                    <a:ext uri="{9D8B030D-6E8A-4147-A177-3AD203B41FA5}">
                      <a16:colId xmlns:a16="http://schemas.microsoft.com/office/drawing/2014/main" val="663698764"/>
                    </a:ext>
                  </a:extLst>
                </a:gridCol>
                <a:gridCol w="1788480">
                  <a:extLst>
                    <a:ext uri="{9D8B030D-6E8A-4147-A177-3AD203B41FA5}">
                      <a16:colId xmlns:a16="http://schemas.microsoft.com/office/drawing/2014/main" val="1910284661"/>
                    </a:ext>
                  </a:extLst>
                </a:gridCol>
                <a:gridCol w="1787040">
                  <a:extLst>
                    <a:ext uri="{9D8B030D-6E8A-4147-A177-3AD203B41FA5}">
                      <a16:colId xmlns:a16="http://schemas.microsoft.com/office/drawing/2014/main" val="3986112024"/>
                    </a:ext>
                  </a:extLst>
                </a:gridCol>
              </a:tblGrid>
              <a:tr h="652320">
                <a:tc>
                  <a:txBody>
                    <a:bodyPr/>
                    <a:lstStyle>
                      <a:lvl1pPr>
                        <a:spcBef>
                          <a:spcPts val="142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1pPr>
                      <a:lvl2pPr>
                        <a:spcBef>
                          <a:spcPts val="1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2pPr>
                      <a:lvl3pPr>
                        <a:spcBef>
                          <a:spcPts val="85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3pPr>
                      <a:lvl4pPr>
                        <a:spcBef>
                          <a:spcPts val="5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4pPr>
                      <a:lvl5pPr>
                        <a:spcBef>
                          <a:spcPts val="28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81638" marR="81638" marT="56967" marB="42452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42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1pPr>
                      <a:lvl2pPr>
                        <a:spcBef>
                          <a:spcPts val="1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2pPr>
                      <a:lvl3pPr>
                        <a:spcBef>
                          <a:spcPts val="85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3pPr>
                      <a:lvl4pPr>
                        <a:spcBef>
                          <a:spcPts val="5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4pPr>
                      <a:lvl5pPr>
                        <a:spcBef>
                          <a:spcPts val="28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Tahoma" panose="020B0604030504040204" pitchFamily="34" charset="0"/>
                        </a:rPr>
                        <a:t>Spam filtering</a:t>
                      </a:r>
                    </a:p>
                  </a:txBody>
                  <a:tcPr marL="81638" marR="81638" marT="56967" marB="42452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42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1pPr>
                      <a:lvl2pPr>
                        <a:spcBef>
                          <a:spcPts val="1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2pPr>
                      <a:lvl3pPr>
                        <a:spcBef>
                          <a:spcPts val="85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3pPr>
                      <a:lvl4pPr>
                        <a:spcBef>
                          <a:spcPts val="5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4pPr>
                      <a:lvl5pPr>
                        <a:spcBef>
                          <a:spcPts val="28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Tahoma" panose="020B0604030504040204" pitchFamily="34" charset="0"/>
                        </a:rPr>
                        <a:t>Query relevance</a:t>
                      </a:r>
                    </a:p>
                  </a:txBody>
                  <a:tcPr marL="81638" marR="81638" marT="56967" marB="42452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42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1pPr>
                      <a:lvl2pPr>
                        <a:spcBef>
                          <a:spcPts val="1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2pPr>
                      <a:lvl3pPr>
                        <a:spcBef>
                          <a:spcPts val="85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3pPr>
                      <a:lvl4pPr>
                        <a:spcBef>
                          <a:spcPts val="5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4pPr>
                      <a:lvl5pPr>
                        <a:spcBef>
                          <a:spcPts val="28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Tahoma" panose="020B0604030504040204" pitchFamily="34" charset="0"/>
                        </a:rPr>
                        <a:t>Execution</a:t>
                      </a:r>
                    </a:p>
                  </a:txBody>
                  <a:tcPr marL="81638" marR="81638" marT="56967" marB="42452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389150"/>
                  </a:ext>
                </a:extLst>
              </a:tr>
              <a:tr h="652320">
                <a:tc>
                  <a:txBody>
                    <a:bodyPr/>
                    <a:lstStyle>
                      <a:lvl1pPr>
                        <a:spcBef>
                          <a:spcPts val="142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1pPr>
                      <a:lvl2pPr>
                        <a:spcBef>
                          <a:spcPts val="1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2pPr>
                      <a:lvl3pPr>
                        <a:spcBef>
                          <a:spcPts val="85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3pPr>
                      <a:lvl4pPr>
                        <a:spcBef>
                          <a:spcPts val="5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4pPr>
                      <a:lvl5pPr>
                        <a:spcBef>
                          <a:spcPts val="28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Tahoma" panose="020B0604030504040204" pitchFamily="34" charset="0"/>
                        </a:rPr>
                        <a:t>HIST</a:t>
                      </a:r>
                    </a:p>
                  </a:txBody>
                  <a:tcPr marL="81638" marR="81638" marT="56967" marB="42452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42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1pPr>
                      <a:lvl2pPr>
                        <a:spcBef>
                          <a:spcPts val="1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2pPr>
                      <a:lvl3pPr>
                        <a:spcBef>
                          <a:spcPts val="85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3pPr>
                      <a:lvl4pPr>
                        <a:spcBef>
                          <a:spcPts val="5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4pPr>
                      <a:lvl5pPr>
                        <a:spcBef>
                          <a:spcPts val="28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81638" marR="81638" marT="56967" marB="42452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42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1pPr>
                      <a:lvl2pPr>
                        <a:spcBef>
                          <a:spcPts val="1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2pPr>
                      <a:lvl3pPr>
                        <a:spcBef>
                          <a:spcPts val="85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3pPr>
                      <a:lvl4pPr>
                        <a:spcBef>
                          <a:spcPts val="5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4pPr>
                      <a:lvl5pPr>
                        <a:spcBef>
                          <a:spcPts val="28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81638" marR="81638" marT="56967" marB="42452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42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1pPr>
                      <a:lvl2pPr>
                        <a:spcBef>
                          <a:spcPts val="1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2pPr>
                      <a:lvl3pPr>
                        <a:spcBef>
                          <a:spcPts val="85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3pPr>
                      <a:lvl4pPr>
                        <a:spcBef>
                          <a:spcPts val="5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4pPr>
                      <a:lvl5pPr>
                        <a:spcBef>
                          <a:spcPts val="28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Tahoma" panose="020B0604030504040204" pitchFamily="34" charset="0"/>
                        </a:rPr>
                        <a:t>Online</a:t>
                      </a:r>
                    </a:p>
                  </a:txBody>
                  <a:tcPr marL="81638" marR="81638" marT="56967" marB="42452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112027"/>
                  </a:ext>
                </a:extLst>
              </a:tr>
              <a:tr h="653760">
                <a:tc>
                  <a:txBody>
                    <a:bodyPr/>
                    <a:lstStyle>
                      <a:lvl1pPr>
                        <a:spcBef>
                          <a:spcPts val="142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1pPr>
                      <a:lvl2pPr>
                        <a:spcBef>
                          <a:spcPts val="1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2pPr>
                      <a:lvl3pPr>
                        <a:spcBef>
                          <a:spcPts val="85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3pPr>
                      <a:lvl4pPr>
                        <a:spcBef>
                          <a:spcPts val="5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4pPr>
                      <a:lvl5pPr>
                        <a:spcBef>
                          <a:spcPts val="28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Tahoma" panose="020B0604030504040204" pitchFamily="34" charset="0"/>
                        </a:rPr>
                        <a:t>PageRank</a:t>
                      </a:r>
                    </a:p>
                  </a:txBody>
                  <a:tcPr marL="81638" marR="81638" marT="56967" marB="42452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42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1pPr>
                      <a:lvl2pPr>
                        <a:spcBef>
                          <a:spcPts val="1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2pPr>
                      <a:lvl3pPr>
                        <a:spcBef>
                          <a:spcPts val="85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3pPr>
                      <a:lvl4pPr>
                        <a:spcBef>
                          <a:spcPts val="5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4pPr>
                      <a:lvl5pPr>
                        <a:spcBef>
                          <a:spcPts val="28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81638" marR="81638" marT="56967" marB="42452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42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1pPr>
                      <a:lvl2pPr>
                        <a:spcBef>
                          <a:spcPts val="1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2pPr>
                      <a:lvl3pPr>
                        <a:spcBef>
                          <a:spcPts val="85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3pPr>
                      <a:lvl4pPr>
                        <a:spcBef>
                          <a:spcPts val="5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4pPr>
                      <a:lvl5pPr>
                        <a:spcBef>
                          <a:spcPts val="28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81638" marR="81638" marT="56967" marB="42452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42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1pPr>
                      <a:lvl2pPr>
                        <a:spcBef>
                          <a:spcPts val="1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2pPr>
                      <a:lvl3pPr>
                        <a:spcBef>
                          <a:spcPts val="85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3pPr>
                      <a:lvl4pPr>
                        <a:spcBef>
                          <a:spcPts val="5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4pPr>
                      <a:lvl5pPr>
                        <a:spcBef>
                          <a:spcPts val="28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Tahoma" panose="020B0604030504040204" pitchFamily="34" charset="0"/>
                        </a:rPr>
                        <a:t>Offline</a:t>
                      </a:r>
                    </a:p>
                  </a:txBody>
                  <a:tcPr marL="81638" marR="81638" marT="56967" marB="42452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207494"/>
                  </a:ext>
                </a:extLst>
              </a:tr>
            </a:tbl>
          </a:graphicData>
        </a:graphic>
      </p:graphicFrame>
      <p:pic>
        <p:nvPicPr>
          <p:cNvPr id="36909" name="Picture 45">
            <a:extLst>
              <a:ext uri="{FF2B5EF4-FFF2-40B4-BE49-F238E27FC236}">
                <a16:creationId xmlns:a16="http://schemas.microsoft.com/office/drawing/2014/main" id="{3377E5EC-88C7-4328-8F98-FBD6EA9DC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280" y="4830120"/>
            <a:ext cx="829440" cy="829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910" name="Picture 46">
            <a:extLst>
              <a:ext uri="{FF2B5EF4-FFF2-40B4-BE49-F238E27FC236}">
                <a16:creationId xmlns:a16="http://schemas.microsoft.com/office/drawing/2014/main" id="{ECB5D9AD-38D8-4631-ADD5-F687DEE9A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240" y="4177801"/>
            <a:ext cx="829440" cy="829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911" name="Picture 47">
            <a:extLst>
              <a:ext uri="{FF2B5EF4-FFF2-40B4-BE49-F238E27FC236}">
                <a16:creationId xmlns:a16="http://schemas.microsoft.com/office/drawing/2014/main" id="{8CF88B14-879B-4996-BD2D-F8A0F07C8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321" y="4275721"/>
            <a:ext cx="580320" cy="5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912" name="Picture 48">
            <a:extLst>
              <a:ext uri="{FF2B5EF4-FFF2-40B4-BE49-F238E27FC236}">
                <a16:creationId xmlns:a16="http://schemas.microsoft.com/office/drawing/2014/main" id="{75AEBDB8-3140-4080-A60D-5C9341934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161" y="4961161"/>
            <a:ext cx="580320" cy="5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6913" name="Rectangle 49">
            <a:extLst>
              <a:ext uri="{FF2B5EF4-FFF2-40B4-BE49-F238E27FC236}">
                <a16:creationId xmlns:a16="http://schemas.microsoft.com/office/drawing/2014/main" id="{1506E2A4-6B67-4354-9058-A507160138D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457921" y="1605961"/>
            <a:ext cx="8228160" cy="3977280"/>
          </a:xfrm>
          <a:ln/>
        </p:spPr>
        <p:txBody>
          <a:bodyPr vert="horz" lIns="91440" tIns="25805" rIns="91440" bIns="45720" rtlCol="0" anchor="t">
            <a:normAutofit/>
          </a:bodyPr>
          <a:lstStyle/>
          <a:p>
            <a:pPr marL="391686" indent="-293764">
              <a:spcBef>
                <a:spcPts val="1293"/>
              </a:spcBef>
              <a:buSzPct val="45000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endParaRPr lang="en-US" altLang="en-US" dirty="0"/>
          </a:p>
          <a:p>
            <a:pPr marL="391686" indent="-293764" algn="just">
              <a:spcBef>
                <a:spcPts val="1293"/>
              </a:spcBef>
              <a:buSzPct val="45000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1814" dirty="0"/>
              <a:t>Kleinberg, Jon M. "Authoritative sources in a hyperlinked environment." </a:t>
            </a:r>
            <a:r>
              <a:rPr lang="en-US" altLang="en-US" sz="1814" i="1" dirty="0"/>
              <a:t>Journal of the ACM (JACM)</a:t>
            </a:r>
            <a:r>
              <a:rPr lang="en-US" altLang="en-US" sz="1814" dirty="0"/>
              <a:t> 46, no. 5 (1999): 604-632.</a:t>
            </a:r>
          </a:p>
        </p:txBody>
      </p:sp>
      <p:sp>
        <p:nvSpPr>
          <p:cNvPr id="36914" name="Rectangle 50">
            <a:extLst>
              <a:ext uri="{FF2B5EF4-FFF2-40B4-BE49-F238E27FC236}">
                <a16:creationId xmlns:a16="http://schemas.microsoft.com/office/drawing/2014/main" id="{5914A0CF-5D48-4E10-BB1E-F92AA2195158}"/>
              </a:ext>
            </a:extLst>
          </p:cNvPr>
          <p:cNvSpPr>
            <a:spLocks noGrp="1" noChangeArrowheads="1"/>
          </p:cNvSpPr>
          <p:nvPr>
            <p:ph type="title" idx="1"/>
          </p:nvPr>
        </p:nvSpPr>
        <p:spPr>
          <a:xfrm>
            <a:off x="457921" y="273961"/>
            <a:ext cx="8228160" cy="1144800"/>
          </a:xfrm>
          <a:ln/>
        </p:spPr>
        <p:txBody>
          <a:bodyPr anchor="ctr">
            <a:normAutofit fontScale="90000"/>
          </a:bodyPr>
          <a:lstStyle/>
          <a:p>
            <a:pPr marL="0" indent="0">
              <a:spcBef>
                <a:spcPct val="0"/>
              </a:spcBef>
              <a:buNone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4400" dirty="0"/>
              <a:t>HITS: Hypertext Induced Topic Search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95AA802-D64B-4833-84A9-FC5D51183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44BC435-2BAD-4B3F-B049-3E57BAA32F1A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9A635EDD-9220-44D8-966F-E1A04516FA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/>
              <a:t>Authority/Hub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F88FFC95-8340-4689-A79A-DA45B78D54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6481" y="1604521"/>
            <a:ext cx="8228160" cy="3977280"/>
          </a:xfrm>
          <a:ln/>
        </p:spPr>
        <p:txBody>
          <a:bodyPr>
            <a:normAutofit/>
          </a:bodyPr>
          <a:lstStyle/>
          <a:p>
            <a:pPr marL="391686" indent="-293764">
              <a:buSzPct val="45000"/>
              <a:buNone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400" dirty="0"/>
              <a:t>Authority: Vertex with a large number of incoming edges</a:t>
            </a:r>
          </a:p>
          <a:p>
            <a:pPr marL="391686" indent="-293764">
              <a:buSzPct val="45000"/>
              <a:buNone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400" dirty="0"/>
              <a:t>Hub: Vertex with a large number of outgoing edges</a:t>
            </a:r>
          </a:p>
          <a:p>
            <a:pPr marL="391686" indent="-293764">
              <a:buSzPct val="45000"/>
              <a:buNone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endParaRPr lang="en-US" altLang="en-US" sz="2400" dirty="0"/>
          </a:p>
        </p:txBody>
      </p:sp>
      <p:pic>
        <p:nvPicPr>
          <p:cNvPr id="37891" name="Picture 3">
            <a:extLst>
              <a:ext uri="{FF2B5EF4-FFF2-40B4-BE49-F238E27FC236}">
                <a16:creationId xmlns:a16="http://schemas.microsoft.com/office/drawing/2014/main" id="{71F3B2A0-04A5-4CE6-B0C1-398C25F50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41" y="3685321"/>
            <a:ext cx="7248960" cy="22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E46DC-270B-403D-A775-CE3FEF244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BC19A4-E7F0-4AB4-A892-088DCA650FA9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38913" name="Rectangle 1">
            <a:extLst>
              <a:ext uri="{FF2B5EF4-FFF2-40B4-BE49-F238E27FC236}">
                <a16:creationId xmlns:a16="http://schemas.microsoft.com/office/drawing/2014/main" id="{579F2E65-F5CE-4FB5-B5CF-E9BC1AAECE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/>
              <a:t>Bigraph</a:t>
            </a:r>
          </a:p>
        </p:txBody>
      </p:sp>
      <p:sp>
        <p:nvSpPr>
          <p:cNvPr id="38914" name="Text Box 2">
            <a:extLst>
              <a:ext uri="{FF2B5EF4-FFF2-40B4-BE49-F238E27FC236}">
                <a16:creationId xmlns:a16="http://schemas.microsoft.com/office/drawing/2014/main" id="{E701D61F-29F9-4FFB-B7A9-49BB6A684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561" y="1742761"/>
            <a:ext cx="8549280" cy="54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8" tIns="55334" rIns="81638" bIns="40819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The vertices is divided into two non-overlapped sets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Each edge connects two vertices from two sets</a:t>
            </a:r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5E331B98-7E52-4D91-915C-0CAF69BC6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41" y="2759400"/>
            <a:ext cx="3378240" cy="3352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16" name="Picture 4">
            <a:extLst>
              <a:ext uri="{FF2B5EF4-FFF2-40B4-BE49-F238E27FC236}">
                <a16:creationId xmlns:a16="http://schemas.microsoft.com/office/drawing/2014/main" id="{DD376DC7-C5D2-4F7A-9EE2-75987431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61" y="2832841"/>
            <a:ext cx="3222720" cy="3222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BC0B5EE-E64B-45ED-9FC4-D587304495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F341041-B0B4-4A76-B61C-C15566493998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39937" name="Rectangle 1">
            <a:extLst>
              <a:ext uri="{FF2B5EF4-FFF2-40B4-BE49-F238E27FC236}">
                <a16:creationId xmlns:a16="http://schemas.microsoft.com/office/drawing/2014/main" id="{DF2D2176-2176-4E1C-8B27-B4611A39FE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dirty="0"/>
              <a:t>HITS algorithm</a:t>
            </a: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2DB76952-3C30-4183-81B3-A6392A62D9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6481" y="1604521"/>
            <a:ext cx="8228160" cy="3977280"/>
          </a:xfrm>
          <a:ln/>
        </p:spPr>
        <p:txBody>
          <a:bodyPr>
            <a:normAutofit/>
          </a:bodyPr>
          <a:lstStyle/>
          <a:p>
            <a:pPr marL="391686" indent="-293764">
              <a:buSzPct val="45000"/>
              <a:buNone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400" u="sng" dirty="0"/>
              <a:t>Input</a:t>
            </a:r>
            <a:r>
              <a:rPr lang="en-US" altLang="en-US" sz="2400" dirty="0"/>
              <a:t>:</a:t>
            </a:r>
            <a:r>
              <a:rPr lang="en-US" altLang="en-US" sz="2400" i="1" dirty="0"/>
              <a:t> </a:t>
            </a:r>
            <a:r>
              <a:rPr lang="en-US" altLang="en-US" sz="2400" dirty="0"/>
              <a:t>Query</a:t>
            </a:r>
            <a:r>
              <a:rPr lang="en-US" altLang="en-US" sz="2400" i="1" dirty="0"/>
              <a:t> q</a:t>
            </a:r>
          </a:p>
          <a:p>
            <a:pPr marL="391686" indent="-293764">
              <a:buSzPct val="45000"/>
              <a:buNone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400" u="sng" dirty="0"/>
              <a:t>Output</a:t>
            </a:r>
            <a:r>
              <a:rPr lang="en-US" altLang="en-US" sz="2400" dirty="0"/>
              <a:t>: Authority and hub score of relevant pages</a:t>
            </a:r>
          </a:p>
          <a:p>
            <a:pPr marL="391686" indent="-293764">
              <a:buSzPct val="45000"/>
              <a:buNone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400" u="sng" dirty="0"/>
              <a:t>Algorithm</a:t>
            </a:r>
            <a:r>
              <a:rPr lang="en-US" altLang="en-US" sz="2400" dirty="0"/>
              <a:t>:</a:t>
            </a:r>
          </a:p>
          <a:p>
            <a:pPr marL="391686" indent="-293764">
              <a:buSzPct val="45000"/>
              <a:buNone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400" i="1" dirty="0"/>
              <a:t>1 – Information retrieval</a:t>
            </a:r>
          </a:p>
          <a:p>
            <a:pPr marL="391686" indent="-293764">
              <a:buSzPct val="45000"/>
              <a:buNone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400" i="1" dirty="0"/>
              <a:t>2 – Graph expansion</a:t>
            </a:r>
          </a:p>
          <a:p>
            <a:pPr marL="391686" indent="-293764">
              <a:buSzPct val="45000"/>
              <a:buNone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400" i="1" dirty="0"/>
              <a:t>3 – Ranking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B52EA8C-DE7A-4486-B64C-580BEF408B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14BA7A0-AC37-47F3-8D15-EA4E608975EE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40961" name="Rectangle 1">
            <a:extLst>
              <a:ext uri="{FF2B5EF4-FFF2-40B4-BE49-F238E27FC236}">
                <a16:creationId xmlns:a16="http://schemas.microsoft.com/office/drawing/2014/main" id="{F57892C5-0FC5-4EBE-8C36-039E3F06B2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/>
              <a:t>1- Information retrieval</a:t>
            </a: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71000F90-3F15-4796-B1BE-27A18D26F2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6481" y="1604521"/>
            <a:ext cx="8228160" cy="3977280"/>
          </a:xfrm>
          <a:ln/>
        </p:spPr>
        <p:txBody>
          <a:bodyPr>
            <a:normAutofit/>
          </a:bodyPr>
          <a:lstStyle/>
          <a:p>
            <a:pPr marL="391686" indent="-293764">
              <a:buSzPct val="45000"/>
              <a:buNone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400" dirty="0"/>
              <a:t>Use a search engine (Google, Bing)</a:t>
            </a:r>
          </a:p>
          <a:p>
            <a:pPr marL="391686" indent="-293764">
              <a:buSzPct val="45000"/>
              <a:buFont typeface="Wingdings" panose="05000000000000000000" pitchFamily="2" charset="2"/>
              <a:buChar char="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400" dirty="0"/>
              <a:t>Create</a:t>
            </a:r>
            <a:r>
              <a:rPr lang="en-US" altLang="en-US" sz="2400" b="1" dirty="0"/>
              <a:t> </a:t>
            </a:r>
            <a:r>
              <a:rPr lang="en-US" altLang="en-US" sz="2400" dirty="0"/>
              <a:t>root</a:t>
            </a:r>
            <a:r>
              <a:rPr lang="en-US" altLang="en-US" sz="2400" b="1" dirty="0"/>
              <a:t> W</a:t>
            </a:r>
            <a:r>
              <a:rPr lang="en-US" altLang="en-US" sz="2400" dirty="0"/>
              <a:t> containing top </a:t>
            </a:r>
            <a:r>
              <a:rPr lang="en-US" altLang="en-US" sz="2400" i="1" dirty="0"/>
              <a:t>k</a:t>
            </a:r>
            <a:r>
              <a:rPr lang="en-US" altLang="en-US" sz="2400" dirty="0"/>
              <a:t> relevant pages of </a:t>
            </a:r>
            <a:r>
              <a:rPr lang="en-US" altLang="en-US" sz="2400" i="1" dirty="0"/>
              <a:t>q </a:t>
            </a:r>
            <a:r>
              <a:rPr lang="en-US" altLang="en-US" sz="2400" dirty="0"/>
              <a:t>(k = 200)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4E32CB-A7F6-41C3-9F42-E52797148F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C86E6BB-BF48-42B9-AFAA-6F5A5264FBDA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DE9CA184-A270-4C38-9483-D2E503F3A6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/>
              <a:t>2- Graph expansion</a:t>
            </a: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C9C30AB3-33FC-4F1B-9435-9963BF5100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6481" y="1604521"/>
            <a:ext cx="4436640" cy="3977280"/>
          </a:xfrm>
          <a:ln/>
        </p:spPr>
        <p:txBody>
          <a:bodyPr>
            <a:normAutofit/>
          </a:bodyPr>
          <a:lstStyle/>
          <a:p>
            <a:pPr marL="391686" indent="-293764">
              <a:buSzPct val="45000"/>
              <a:buNone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</a:tabLst>
            </a:pPr>
            <a:r>
              <a:rPr lang="en-US" altLang="en-US" sz="2400" dirty="0"/>
              <a:t>From root </a:t>
            </a:r>
            <a:r>
              <a:rPr lang="en-US" altLang="en-US" sz="2400" b="1" dirty="0"/>
              <a:t>W</a:t>
            </a:r>
            <a:r>
              <a:rPr lang="en-US" altLang="en-US" sz="2400" dirty="0"/>
              <a:t>, expand to base </a:t>
            </a:r>
            <a:r>
              <a:rPr lang="en-US" altLang="en-US" sz="2400" b="1" dirty="0"/>
              <a:t>S</a:t>
            </a:r>
          </a:p>
          <a:p>
            <a:pPr marL="391686" indent="-293764">
              <a:buSzPct val="45000"/>
              <a:buFont typeface="Wingdings" panose="05000000000000000000" pitchFamily="2" charset="2"/>
              <a:buChar char="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</a:tabLst>
            </a:pPr>
            <a:r>
              <a:rPr lang="en-US" altLang="en-US" sz="2400" dirty="0"/>
              <a:t>For each </a:t>
            </a:r>
            <a:r>
              <a:rPr lang="en-US" altLang="en-US" sz="2400" i="1" dirty="0"/>
              <a:t>p</a:t>
            </a:r>
            <a:r>
              <a:rPr lang="en-US" altLang="en-US" sz="2400" dirty="0"/>
              <a:t> in </a:t>
            </a:r>
            <a:r>
              <a:rPr lang="en-US" altLang="en-US" sz="2400" b="1" i="1" dirty="0"/>
              <a:t>W</a:t>
            </a:r>
          </a:p>
          <a:p>
            <a:pPr marL="783372" lvl="1" indent="-293764">
              <a:buSzPct val="45000"/>
              <a:buFont typeface="Wingdings" panose="05000000000000000000" pitchFamily="2" charset="2"/>
              <a:buChar char="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</a:tabLst>
            </a:pPr>
            <a:r>
              <a:rPr lang="en-US" altLang="en-US" sz="2000" dirty="0"/>
              <a:t>Add pages to which </a:t>
            </a:r>
            <a:r>
              <a:rPr lang="en-US" altLang="en-US" sz="2000" i="1" dirty="0"/>
              <a:t>p</a:t>
            </a:r>
            <a:r>
              <a:rPr lang="en-US" altLang="en-US" sz="2000" dirty="0"/>
              <a:t> links</a:t>
            </a:r>
          </a:p>
          <a:p>
            <a:pPr marL="783372" lvl="1" indent="-293764">
              <a:buSzPct val="45000"/>
              <a:buFont typeface="Wingdings" panose="05000000000000000000" pitchFamily="2" charset="2"/>
              <a:buChar char="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</a:tabLst>
            </a:pPr>
            <a:r>
              <a:rPr lang="en-US" altLang="en-US" sz="2000" dirty="0"/>
              <a:t>Add pages that link to </a:t>
            </a:r>
            <a:r>
              <a:rPr lang="en-US" altLang="en-US" sz="2000" i="1" dirty="0"/>
              <a:t>p</a:t>
            </a:r>
          </a:p>
        </p:txBody>
      </p:sp>
      <p:pic>
        <p:nvPicPr>
          <p:cNvPr id="41987" name="Picture 3">
            <a:extLst>
              <a:ext uri="{FF2B5EF4-FFF2-40B4-BE49-F238E27FC236}">
                <a16:creationId xmlns:a16="http://schemas.microsoft.com/office/drawing/2014/main" id="{603DCA37-318F-4C71-A665-70DCA865E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481" y="2272681"/>
            <a:ext cx="4196160" cy="28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730F8C8-C57A-4C86-9E75-C88CB698AB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C71AB86-99DF-4072-9760-184F1F852309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id="{207C76AF-5CA0-4399-8F1E-06AB171C92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dirty="0"/>
              <a:t>Example: </a:t>
            </a:r>
            <a:r>
              <a:rPr lang="en-US" altLang="en-US" dirty="0">
                <a:solidFill>
                  <a:srgbClr val="01FF15"/>
                </a:solidFill>
              </a:rPr>
              <a:t>Good</a:t>
            </a:r>
            <a:r>
              <a:rPr lang="en-US" altLang="en-US" dirty="0"/>
              <a:t>/</a:t>
            </a:r>
            <a:r>
              <a:rPr lang="en-US" altLang="en-US" dirty="0">
                <a:solidFill>
                  <a:srgbClr val="FF0000"/>
                </a:solidFill>
              </a:rPr>
              <a:t>Bad</a:t>
            </a:r>
            <a:r>
              <a:rPr lang="en-US" altLang="en-US" dirty="0"/>
              <a:t>/Unknown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B78EA2-1854-2AAC-4C14-DDE0C5922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The </a:t>
            </a:r>
            <a:r>
              <a:rPr lang="en-US" altLang="en-US" sz="2400" dirty="0">
                <a:solidFill>
                  <a:srgbClr val="00A000"/>
                </a:solidFill>
              </a:rPr>
              <a:t>Good</a:t>
            </a:r>
            <a:r>
              <a:rPr lang="en-US" altLang="en-US" sz="2400" dirty="0"/>
              <a:t>, The </a:t>
            </a:r>
            <a:r>
              <a:rPr lang="en-US" altLang="en-US" sz="2400" dirty="0">
                <a:solidFill>
                  <a:srgbClr val="FF0000"/>
                </a:solidFill>
              </a:rPr>
              <a:t>Bad</a:t>
            </a:r>
            <a:r>
              <a:rPr lang="en-US" altLang="en-US" sz="2400" dirty="0"/>
              <a:t> and The Unknown</a:t>
            </a:r>
          </a:p>
          <a:p>
            <a:pPr lvl="1"/>
            <a:r>
              <a:rPr lang="en-US" altLang="en-US" sz="2000" dirty="0">
                <a:solidFill>
                  <a:srgbClr val="00A000"/>
                </a:solidFill>
              </a:rPr>
              <a:t>Good</a:t>
            </a:r>
            <a:r>
              <a:rPr lang="en-US" altLang="en-US" sz="2000" dirty="0"/>
              <a:t> nodes won’t point to </a:t>
            </a:r>
            <a:r>
              <a:rPr lang="en-US" altLang="en-US" sz="2000" dirty="0">
                <a:solidFill>
                  <a:srgbClr val="FF0000"/>
                </a:solidFill>
              </a:rPr>
              <a:t>Bad</a:t>
            </a:r>
            <a:r>
              <a:rPr lang="en-US" altLang="en-US" sz="2000" dirty="0"/>
              <a:t> nodes</a:t>
            </a:r>
          </a:p>
          <a:p>
            <a:pPr lvl="1"/>
            <a:r>
              <a:rPr lang="en-US" altLang="en-US" sz="2000" dirty="0"/>
              <a:t>All other combinations are plausible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76431E-0886-E473-27FF-6192E0A2B780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3870325"/>
            <a:ext cx="6135688" cy="2438400"/>
            <a:chOff x="1295400" y="3870325"/>
            <a:chExt cx="6135688" cy="2438400"/>
          </a:xfrm>
        </p:grpSpPr>
        <p:sp>
          <p:nvSpPr>
            <p:cNvPr id="7" name="Oval 4">
              <a:extLst>
                <a:ext uri="{FF2B5EF4-FFF2-40B4-BE49-F238E27FC236}">
                  <a16:creationId xmlns:a16="http://schemas.microsoft.com/office/drawing/2014/main" id="{78B4C24E-B9C4-5DB7-9BF0-265E88B71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800" y="4556125"/>
              <a:ext cx="457200" cy="457200"/>
            </a:xfrm>
            <a:prstGeom prst="ellipse">
              <a:avLst/>
            </a:prstGeom>
            <a:solidFill>
              <a:srgbClr val="00A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27F2454B-B4DD-C615-3313-D142A71BD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4022725"/>
              <a:ext cx="457200" cy="457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/>
                <a:t>?</a:t>
              </a:r>
            </a:p>
          </p:txBody>
        </p:sp>
        <p:sp>
          <p:nvSpPr>
            <p:cNvPr id="9" name="Oval 6">
              <a:extLst>
                <a:ext uri="{FF2B5EF4-FFF2-40B4-BE49-F238E27FC236}">
                  <a16:creationId xmlns:a16="http://schemas.microsoft.com/office/drawing/2014/main" id="{B4CFDC2F-C9A4-B994-C198-0453E7231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4876800"/>
              <a:ext cx="457200" cy="457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/>
                <a:t>?</a:t>
              </a:r>
            </a:p>
          </p:txBody>
        </p:sp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C45253DD-5141-222C-BCF5-0AE978672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5851525"/>
              <a:ext cx="457200" cy="457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/>
                <a:t>?</a:t>
              </a:r>
            </a:p>
          </p:txBody>
        </p:sp>
        <p:sp>
          <p:nvSpPr>
            <p:cNvPr id="11" name="Oval 8">
              <a:extLst>
                <a:ext uri="{FF2B5EF4-FFF2-40B4-BE49-F238E27FC236}">
                  <a16:creationId xmlns:a16="http://schemas.microsoft.com/office/drawing/2014/main" id="{16522E8A-DE92-C44E-27A7-ABF20503F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38862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9B7A3B80-99DD-20C1-6EAC-AE26BBC36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4937125"/>
              <a:ext cx="457200" cy="457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sp>
          <p:nvSpPr>
            <p:cNvPr id="13" name="Oval 23">
              <a:extLst>
                <a:ext uri="{FF2B5EF4-FFF2-40B4-BE49-F238E27FC236}">
                  <a16:creationId xmlns:a16="http://schemas.microsoft.com/office/drawing/2014/main" id="{A021EE3D-93AF-67E2-17F3-462EE207C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800" y="3870325"/>
              <a:ext cx="457200" cy="457200"/>
            </a:xfrm>
            <a:prstGeom prst="ellipse">
              <a:avLst/>
            </a:prstGeom>
            <a:solidFill>
              <a:srgbClr val="00A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sp>
          <p:nvSpPr>
            <p:cNvPr id="14" name="Oval 24">
              <a:extLst>
                <a:ext uri="{FF2B5EF4-FFF2-40B4-BE49-F238E27FC236}">
                  <a16:creationId xmlns:a16="http://schemas.microsoft.com/office/drawing/2014/main" id="{1B1E404B-BF0B-2A2A-D215-B830F36AB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5318125"/>
              <a:ext cx="457200" cy="457200"/>
            </a:xfrm>
            <a:prstGeom prst="ellipse">
              <a:avLst/>
            </a:prstGeom>
            <a:solidFill>
              <a:srgbClr val="00A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662FCCF6-2CF9-6173-ED1E-4B20087BD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00" y="4784725"/>
              <a:ext cx="457200" cy="457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/>
                <a:t>?</a:t>
              </a:r>
            </a:p>
          </p:txBody>
        </p:sp>
        <p:sp>
          <p:nvSpPr>
            <p:cNvPr id="16" name="TextBox 25">
              <a:extLst>
                <a:ext uri="{FF2B5EF4-FFF2-40B4-BE49-F238E27FC236}">
                  <a16:creationId xmlns:a16="http://schemas.microsoft.com/office/drawing/2014/main" id="{D310AE88-2C2E-C0E4-8D6B-65AA2C5CA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4784725"/>
              <a:ext cx="97948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dirty="0">
                  <a:solidFill>
                    <a:srgbClr val="00A000"/>
                  </a:solidFill>
                </a:rPr>
                <a:t>Good</a:t>
              </a:r>
            </a:p>
          </p:txBody>
        </p:sp>
        <p:sp>
          <p:nvSpPr>
            <p:cNvPr id="17" name="TextBox 27">
              <a:extLst>
                <a:ext uri="{FF2B5EF4-FFF2-40B4-BE49-F238E27FC236}">
                  <a16:creationId xmlns:a16="http://schemas.microsoft.com/office/drawing/2014/main" id="{0ABDC30F-6E97-2B71-C0A2-07F276877E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5600" y="4937125"/>
              <a:ext cx="72548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FF0000"/>
                  </a:solidFill>
                </a:rPr>
                <a:t>Bad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E0545E-DC42-D1F4-3DEE-6AF6AC2EEB72}"/>
                </a:ext>
              </a:extLst>
            </p:cNvPr>
            <p:cNvCxnSpPr>
              <a:cxnSpLocks noChangeShapeType="1"/>
              <a:stCxn id="7" idx="0"/>
              <a:endCxn id="13" idx="3"/>
            </p:cNvCxnSpPr>
            <p:nvPr/>
          </p:nvCxnSpPr>
          <p:spPr bwMode="auto">
            <a:xfrm rot="5400000" flipH="1" flipV="1">
              <a:off x="2781300" y="4298950"/>
              <a:ext cx="295275" cy="21907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65D7878-56E1-5A72-8900-7E14F0FA757C}"/>
                </a:ext>
              </a:extLst>
            </p:cNvPr>
            <p:cNvCxnSpPr>
              <a:cxnSpLocks noChangeShapeType="1"/>
              <a:stCxn id="14" idx="0"/>
              <a:endCxn id="13" idx="4"/>
            </p:cNvCxnSpPr>
            <p:nvPr/>
          </p:nvCxnSpPr>
          <p:spPr bwMode="auto">
            <a:xfrm rot="5400000" flipH="1" flipV="1">
              <a:off x="2667000" y="4784725"/>
              <a:ext cx="990600" cy="762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AD29AD3-6FC8-FD8D-6010-9DB764B375BB}"/>
                </a:ext>
              </a:extLst>
            </p:cNvPr>
            <p:cNvCxnSpPr>
              <a:cxnSpLocks noChangeShapeType="1"/>
              <a:stCxn id="11" idx="4"/>
              <a:endCxn id="12" idx="0"/>
            </p:cNvCxnSpPr>
            <p:nvPr/>
          </p:nvCxnSpPr>
          <p:spPr bwMode="auto">
            <a:xfrm rot="5400000">
              <a:off x="5952331" y="4639469"/>
              <a:ext cx="593725" cy="1588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375CCB0-A56E-4066-D8A6-0724D4EE5D44}"/>
                </a:ext>
              </a:extLst>
            </p:cNvPr>
            <p:cNvCxnSpPr>
              <a:cxnSpLocks noChangeShapeType="1"/>
              <a:stCxn id="15" idx="6"/>
              <a:endCxn id="12" idx="2"/>
            </p:cNvCxnSpPr>
            <p:nvPr/>
          </p:nvCxnSpPr>
          <p:spPr bwMode="auto">
            <a:xfrm>
              <a:off x="5257800" y="5013325"/>
              <a:ext cx="762000" cy="1524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968977F-EB6F-C742-84AC-FF50AB417196}"/>
                </a:ext>
              </a:extLst>
            </p:cNvPr>
            <p:cNvCxnSpPr>
              <a:cxnSpLocks noChangeShapeType="1"/>
              <a:stCxn id="13" idx="5"/>
              <a:endCxn id="9" idx="0"/>
            </p:cNvCxnSpPr>
            <p:nvPr/>
          </p:nvCxnSpPr>
          <p:spPr bwMode="auto">
            <a:xfrm rot="16200000" flipH="1">
              <a:off x="3430588" y="4192587"/>
              <a:ext cx="615950" cy="75247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606B7B8-5327-CD7C-1CF5-44DB18692F06}"/>
                </a:ext>
              </a:extLst>
            </p:cNvPr>
            <p:cNvCxnSpPr>
              <a:cxnSpLocks noChangeShapeType="1"/>
              <a:stCxn id="8" idx="2"/>
              <a:endCxn id="13" idx="6"/>
            </p:cNvCxnSpPr>
            <p:nvPr/>
          </p:nvCxnSpPr>
          <p:spPr bwMode="auto">
            <a:xfrm rot="10800000">
              <a:off x="3429000" y="4098925"/>
              <a:ext cx="1219200" cy="1524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582AA7B-5583-A3FB-678C-1890CE6F34CD}"/>
                </a:ext>
              </a:extLst>
            </p:cNvPr>
            <p:cNvCxnSpPr>
              <a:cxnSpLocks noChangeShapeType="1"/>
              <a:stCxn id="8" idx="6"/>
              <a:endCxn id="11" idx="2"/>
            </p:cNvCxnSpPr>
            <p:nvPr/>
          </p:nvCxnSpPr>
          <p:spPr bwMode="auto">
            <a:xfrm flipV="1">
              <a:off x="5105400" y="4114800"/>
              <a:ext cx="914400" cy="13652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427CF49-1A86-8284-7A5A-98D3A9EA9319}"/>
                </a:ext>
              </a:extLst>
            </p:cNvPr>
            <p:cNvCxnSpPr>
              <a:cxnSpLocks noChangeShapeType="1"/>
              <a:stCxn id="15" idx="2"/>
              <a:endCxn id="9" idx="6"/>
            </p:cNvCxnSpPr>
            <p:nvPr/>
          </p:nvCxnSpPr>
          <p:spPr bwMode="auto">
            <a:xfrm rot="10800000" flipV="1">
              <a:off x="4343400" y="5013325"/>
              <a:ext cx="457200" cy="9207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8DBAC17-FF55-5DB5-1DAC-1607C846B33A}"/>
                </a:ext>
              </a:extLst>
            </p:cNvPr>
            <p:cNvCxnSpPr>
              <a:cxnSpLocks noChangeShapeType="1"/>
              <a:stCxn id="12" idx="4"/>
              <a:endCxn id="10" idx="7"/>
            </p:cNvCxnSpPr>
            <p:nvPr/>
          </p:nvCxnSpPr>
          <p:spPr bwMode="auto">
            <a:xfrm rot="5400000">
              <a:off x="5153025" y="4822825"/>
              <a:ext cx="523875" cy="166687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0BA93C-1BA6-F5C8-EC0E-9103E15BDAD2}"/>
                </a:ext>
              </a:extLst>
            </p:cNvPr>
            <p:cNvCxnSpPr>
              <a:cxnSpLocks noChangeShapeType="1"/>
              <a:endCxn id="14" idx="6"/>
            </p:cNvCxnSpPr>
            <p:nvPr/>
          </p:nvCxnSpPr>
          <p:spPr bwMode="auto">
            <a:xfrm rot="10800000">
              <a:off x="3352800" y="5546725"/>
              <a:ext cx="838200" cy="54927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C05479A-6E47-F102-B2ED-E0C98214E154}"/>
                </a:ext>
              </a:extLst>
            </p:cNvPr>
            <p:cNvCxnSpPr>
              <a:cxnSpLocks noChangeShapeType="1"/>
              <a:stCxn id="14" idx="6"/>
              <a:endCxn id="9" idx="3"/>
            </p:cNvCxnSpPr>
            <p:nvPr/>
          </p:nvCxnSpPr>
          <p:spPr bwMode="auto">
            <a:xfrm flipV="1">
              <a:off x="3352800" y="5267325"/>
              <a:ext cx="600075" cy="2794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9BF0603-DB5F-F871-AC18-D39475BAFE2B}"/>
                </a:ext>
              </a:extLst>
            </p:cNvPr>
            <p:cNvCxnSpPr>
              <a:cxnSpLocks noChangeShapeType="1"/>
              <a:stCxn id="9" idx="4"/>
              <a:endCxn id="10" idx="0"/>
            </p:cNvCxnSpPr>
            <p:nvPr/>
          </p:nvCxnSpPr>
          <p:spPr bwMode="auto">
            <a:xfrm rot="16200000" flipH="1">
              <a:off x="4008437" y="5440363"/>
              <a:ext cx="517525" cy="3048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A0E6636-69AD-A5DA-1923-048B96F39D98}"/>
                </a:ext>
              </a:extLst>
            </p:cNvPr>
            <p:cNvCxnSpPr>
              <a:cxnSpLocks noChangeShapeType="1"/>
              <a:stCxn id="15" idx="0"/>
              <a:endCxn id="8" idx="4"/>
            </p:cNvCxnSpPr>
            <p:nvPr/>
          </p:nvCxnSpPr>
          <p:spPr bwMode="auto">
            <a:xfrm rot="16200000" flipV="1">
              <a:off x="4800600" y="4556125"/>
              <a:ext cx="304800" cy="1524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33888249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899227-A433-4275-BF3F-C867A22C65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76D80B-FEA4-4860-B311-03E23EDFB869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43009" name="Rectangle 1">
            <a:extLst>
              <a:ext uri="{FF2B5EF4-FFF2-40B4-BE49-F238E27FC236}">
                <a16:creationId xmlns:a16="http://schemas.microsoft.com/office/drawing/2014/main" id="{9D2BAC10-B556-4504-9128-3021105CEB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/>
              <a:t>3- Ranking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DB6EC954-9A9A-4469-ACE6-ACA318B3C6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6481" y="1604521"/>
            <a:ext cx="8228160" cy="3977280"/>
          </a:xfrm>
          <a:ln/>
        </p:spPr>
        <p:txBody>
          <a:bodyPr>
            <a:normAutofit/>
          </a:bodyPr>
          <a:lstStyle/>
          <a:p>
            <a:pPr marL="391686" indent="-293764">
              <a:buSzPct val="45000"/>
              <a:buNone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400" dirty="0"/>
              <a:t>Authority score (a)</a:t>
            </a:r>
          </a:p>
          <a:p>
            <a:pPr marL="391686" indent="-293764">
              <a:buSzPct val="45000"/>
              <a:buNone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400" dirty="0"/>
              <a:t>Hub score (h)</a:t>
            </a:r>
          </a:p>
          <a:p>
            <a:pPr marL="391686" indent="-293764">
              <a:buSzPct val="45000"/>
              <a:buNone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endParaRPr lang="en-US" altLang="en-US" sz="2400" i="1" dirty="0"/>
          </a:p>
          <a:p>
            <a:pPr marL="391686" indent="-293764">
              <a:buSzPct val="45000"/>
              <a:buNone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sz="2400" i="1" dirty="0"/>
              <a:t>G = (V,E)</a:t>
            </a: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A8E00618-2E93-4CB3-B108-7A9181982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81" y="4094281"/>
            <a:ext cx="2635200" cy="1002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3012" name="Picture 4">
            <a:extLst>
              <a:ext uri="{FF2B5EF4-FFF2-40B4-BE49-F238E27FC236}">
                <a16:creationId xmlns:a16="http://schemas.microsoft.com/office/drawing/2014/main" id="{3FAADC76-BF12-4732-B4B2-01D54EEE7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481" y="3830761"/>
            <a:ext cx="2211840" cy="199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3013" name="Picture 5">
            <a:extLst>
              <a:ext uri="{FF2B5EF4-FFF2-40B4-BE49-F238E27FC236}">
                <a16:creationId xmlns:a16="http://schemas.microsoft.com/office/drawing/2014/main" id="{40622395-BBC6-497E-B3EE-8DCDAC460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841" y="3704041"/>
            <a:ext cx="1650240" cy="211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8EBC422-C237-43A1-BFEF-1AD1922938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5B50F52-4CC8-446C-8652-CE829D8AF6C3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44033" name="Rectangle 1">
            <a:extLst>
              <a:ext uri="{FF2B5EF4-FFF2-40B4-BE49-F238E27FC236}">
                <a16:creationId xmlns:a16="http://schemas.microsoft.com/office/drawing/2014/main" id="{D24748DE-3547-416D-8827-D6C050FC5F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/>
              <a:t>3- Ranking (cont)</a:t>
            </a: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97744CAA-0123-480D-803F-0384C4406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41" y="3171240"/>
            <a:ext cx="1287360" cy="1157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35" name="Rectangle 3">
            <a:extLst>
              <a:ext uri="{FF2B5EF4-FFF2-40B4-BE49-F238E27FC236}">
                <a16:creationId xmlns:a16="http://schemas.microsoft.com/office/drawing/2014/main" id="{4C33A1AF-DF7F-4CBE-B2B9-FE144F3BC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2801" y="1899721"/>
            <a:ext cx="5106240" cy="3896640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8" tIns="55334" rIns="81638" bIns="40819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 algn="ctr"/>
            <a:r>
              <a:rPr lang="en-US" altLang="en-US" sz="1633"/>
              <a:t>`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3096B3D-C2D5-4D95-A93F-A7C0D9AAC94B}"/>
              </a:ext>
            </a:extLst>
          </p:cNvPr>
          <p:cNvSpPr txBox="1"/>
          <p:nvPr/>
        </p:nvSpPr>
        <p:spPr>
          <a:xfrm>
            <a:off x="432033" y="2290085"/>
            <a:ext cx="195882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sz="2800" b="1" i="0" u="none" strike="noStrike">
                <a:solidFill>
                  <a:srgbClr val="FFFFFF"/>
                </a:solidFill>
                <a:effectLst/>
                <a:latin typeface="Linh AvantGarde" panose="02000603030000020004"/>
              </a:rPr>
              <a:t>Thank you for</a:t>
            </a:r>
            <a:r>
              <a:rPr lang="en-US" sz="2800" b="0" i="0">
                <a:solidFill>
                  <a:srgbClr val="000000"/>
                </a:solidFill>
                <a:effectLst/>
                <a:latin typeface="Linh AvantGarde" panose="02000603030000020004"/>
              </a:rPr>
              <a:t>​</a:t>
            </a:r>
            <a:r>
              <a:rPr lang="vi-VN" sz="2800" b="0" i="0">
                <a:solidFill>
                  <a:srgbClr val="000000"/>
                </a:solidFill>
                <a:effectLst/>
                <a:latin typeface="Linh AvantGarde" panose="02000603030000020004"/>
              </a:rPr>
              <a:t> </a:t>
            </a:r>
            <a:r>
              <a:rPr lang="en-US" sz="2800" b="1" i="0" u="none" strike="noStrike">
                <a:solidFill>
                  <a:srgbClr val="FFFFFF"/>
                </a:solidFill>
                <a:effectLst/>
                <a:latin typeface="Linh AvantGarde" panose="02000603030000020004"/>
              </a:rPr>
              <a:t>your attentions</a:t>
            </a:r>
            <a:r>
              <a:rPr lang="en-US" sz="2800" b="1" i="0" u="none" strike="noStrike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!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8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84EA62-F05A-CA69-1366-259D30710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580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730F8C8-C57A-4C86-9E75-C88CB698AB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C71AB86-99DF-4072-9760-184F1F852309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id="{207C76AF-5CA0-4399-8F1E-06AB171C92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dirty="0"/>
              <a:t>Simple iterative logic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00BA4D-DA6E-6A86-8908-3B12DFA80DB9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3870325"/>
            <a:ext cx="6135688" cy="2438400"/>
            <a:chOff x="1295400" y="3870325"/>
            <a:chExt cx="6135688" cy="2438400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2CA05494-6A41-F86B-F50D-0E3569645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800" y="4556125"/>
              <a:ext cx="457200" cy="457200"/>
            </a:xfrm>
            <a:prstGeom prst="ellipse">
              <a:avLst/>
            </a:prstGeom>
            <a:solidFill>
              <a:srgbClr val="00A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2721A112-5C75-385B-8F80-F9E9B0439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4022725"/>
              <a:ext cx="457200" cy="457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/>
                <a:t>?</a:t>
              </a:r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EFCFB3DF-AB0B-79DF-FFC7-F95993AA0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4876800"/>
              <a:ext cx="457200" cy="457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/>
                <a:t>?</a:t>
              </a:r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BCA5E538-24CE-CC19-53B6-0A4375307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5851525"/>
              <a:ext cx="457200" cy="457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/>
                <a:t>?</a:t>
              </a:r>
            </a:p>
          </p:txBody>
        </p:sp>
        <p:sp>
          <p:nvSpPr>
            <p:cNvPr id="10" name="Oval 8">
              <a:extLst>
                <a:ext uri="{FF2B5EF4-FFF2-40B4-BE49-F238E27FC236}">
                  <a16:creationId xmlns:a16="http://schemas.microsoft.com/office/drawing/2014/main" id="{6F915AE0-2912-94F5-E535-51485DBFF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38862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8604C746-4D8A-4C02-484A-9FAC6C658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4937125"/>
              <a:ext cx="457200" cy="457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sp>
          <p:nvSpPr>
            <p:cNvPr id="12" name="Oval 23">
              <a:extLst>
                <a:ext uri="{FF2B5EF4-FFF2-40B4-BE49-F238E27FC236}">
                  <a16:creationId xmlns:a16="http://schemas.microsoft.com/office/drawing/2014/main" id="{9FDDB3FF-4380-2BC1-4892-0FCE2D4EB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800" y="3870325"/>
              <a:ext cx="457200" cy="457200"/>
            </a:xfrm>
            <a:prstGeom prst="ellipse">
              <a:avLst/>
            </a:prstGeom>
            <a:solidFill>
              <a:srgbClr val="00A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sp>
          <p:nvSpPr>
            <p:cNvPr id="13" name="Oval 24">
              <a:extLst>
                <a:ext uri="{FF2B5EF4-FFF2-40B4-BE49-F238E27FC236}">
                  <a16:creationId xmlns:a16="http://schemas.microsoft.com/office/drawing/2014/main" id="{F025F138-5234-97BA-7EAC-9B7FC0128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5318125"/>
              <a:ext cx="457200" cy="457200"/>
            </a:xfrm>
            <a:prstGeom prst="ellipse">
              <a:avLst/>
            </a:prstGeom>
            <a:solidFill>
              <a:srgbClr val="00A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sp>
          <p:nvSpPr>
            <p:cNvPr id="14" name="Oval 25">
              <a:extLst>
                <a:ext uri="{FF2B5EF4-FFF2-40B4-BE49-F238E27FC236}">
                  <a16:creationId xmlns:a16="http://schemas.microsoft.com/office/drawing/2014/main" id="{AB92079D-18EF-645E-BDB5-A87A91BBE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00" y="4784725"/>
              <a:ext cx="457200" cy="457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/>
                <a:t>?</a:t>
              </a:r>
            </a:p>
          </p:txBody>
        </p:sp>
        <p:sp>
          <p:nvSpPr>
            <p:cNvPr id="15" name="TextBox 25">
              <a:extLst>
                <a:ext uri="{FF2B5EF4-FFF2-40B4-BE49-F238E27FC236}">
                  <a16:creationId xmlns:a16="http://schemas.microsoft.com/office/drawing/2014/main" id="{856EC6AC-0599-BC3E-EB6B-363A1BCF81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4784725"/>
              <a:ext cx="97948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dirty="0">
                  <a:solidFill>
                    <a:srgbClr val="00A000"/>
                  </a:solidFill>
                </a:rPr>
                <a:t>Good</a:t>
              </a:r>
            </a:p>
          </p:txBody>
        </p:sp>
        <p:sp>
          <p:nvSpPr>
            <p:cNvPr id="16" name="TextBox 27">
              <a:extLst>
                <a:ext uri="{FF2B5EF4-FFF2-40B4-BE49-F238E27FC236}">
                  <a16:creationId xmlns:a16="http://schemas.microsoft.com/office/drawing/2014/main" id="{E985A57C-21A3-1F6D-AD98-8BE475EF7F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5600" y="4937125"/>
              <a:ext cx="72548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FF0000"/>
                  </a:solidFill>
                </a:rPr>
                <a:t>Bad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3832A3A-B5B0-2D13-0728-229DB8971F00}"/>
                </a:ext>
              </a:extLst>
            </p:cNvPr>
            <p:cNvCxnSpPr>
              <a:cxnSpLocks noChangeShapeType="1"/>
              <a:stCxn id="6" idx="0"/>
              <a:endCxn id="12" idx="3"/>
            </p:cNvCxnSpPr>
            <p:nvPr/>
          </p:nvCxnSpPr>
          <p:spPr bwMode="auto">
            <a:xfrm rot="5400000" flipH="1" flipV="1">
              <a:off x="2781300" y="4298950"/>
              <a:ext cx="295275" cy="21907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2629A09-6D2E-8CB6-0E61-A488D526F9DF}"/>
                </a:ext>
              </a:extLst>
            </p:cNvPr>
            <p:cNvCxnSpPr>
              <a:cxnSpLocks noChangeShapeType="1"/>
              <a:stCxn id="13" idx="0"/>
              <a:endCxn id="12" idx="4"/>
            </p:cNvCxnSpPr>
            <p:nvPr/>
          </p:nvCxnSpPr>
          <p:spPr bwMode="auto">
            <a:xfrm rot="5400000" flipH="1" flipV="1">
              <a:off x="2667000" y="4784725"/>
              <a:ext cx="990600" cy="762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BE5557F-681C-BCB9-60F8-C5E52B0C2F84}"/>
                </a:ext>
              </a:extLst>
            </p:cNvPr>
            <p:cNvCxnSpPr>
              <a:cxnSpLocks noChangeShapeType="1"/>
              <a:stCxn id="10" idx="4"/>
              <a:endCxn id="11" idx="0"/>
            </p:cNvCxnSpPr>
            <p:nvPr/>
          </p:nvCxnSpPr>
          <p:spPr bwMode="auto">
            <a:xfrm rot="5400000">
              <a:off x="5952331" y="4639469"/>
              <a:ext cx="593725" cy="1588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6C690B-3C0C-D178-5CE5-A948472E467B}"/>
                </a:ext>
              </a:extLst>
            </p:cNvPr>
            <p:cNvCxnSpPr>
              <a:cxnSpLocks noChangeShapeType="1"/>
              <a:stCxn id="14" idx="6"/>
              <a:endCxn id="11" idx="2"/>
            </p:cNvCxnSpPr>
            <p:nvPr/>
          </p:nvCxnSpPr>
          <p:spPr bwMode="auto">
            <a:xfrm>
              <a:off x="5257800" y="5013325"/>
              <a:ext cx="762000" cy="1524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63E5251-35E3-C68C-AD0C-5417F86F9CA8}"/>
                </a:ext>
              </a:extLst>
            </p:cNvPr>
            <p:cNvCxnSpPr>
              <a:cxnSpLocks noChangeShapeType="1"/>
              <a:stCxn id="12" idx="5"/>
              <a:endCxn id="8" idx="0"/>
            </p:cNvCxnSpPr>
            <p:nvPr/>
          </p:nvCxnSpPr>
          <p:spPr bwMode="auto">
            <a:xfrm rot="16200000" flipH="1">
              <a:off x="3430588" y="4192587"/>
              <a:ext cx="615950" cy="75247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AAD1819-5B9A-B503-3E83-0156DBC2C3F9}"/>
                </a:ext>
              </a:extLst>
            </p:cNvPr>
            <p:cNvCxnSpPr>
              <a:cxnSpLocks noChangeShapeType="1"/>
              <a:stCxn id="7" idx="2"/>
              <a:endCxn id="12" idx="6"/>
            </p:cNvCxnSpPr>
            <p:nvPr/>
          </p:nvCxnSpPr>
          <p:spPr bwMode="auto">
            <a:xfrm rot="10800000">
              <a:off x="3429000" y="4098925"/>
              <a:ext cx="1219200" cy="1524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DC6ED53-439D-493C-5D1D-0609768824C5}"/>
                </a:ext>
              </a:extLst>
            </p:cNvPr>
            <p:cNvCxnSpPr>
              <a:cxnSpLocks noChangeShapeType="1"/>
              <a:stCxn id="7" idx="6"/>
              <a:endCxn id="10" idx="2"/>
            </p:cNvCxnSpPr>
            <p:nvPr/>
          </p:nvCxnSpPr>
          <p:spPr bwMode="auto">
            <a:xfrm flipV="1">
              <a:off x="5105400" y="4114800"/>
              <a:ext cx="914400" cy="13652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899D38A-08F0-F741-DA93-04B8B0262ADF}"/>
                </a:ext>
              </a:extLst>
            </p:cNvPr>
            <p:cNvCxnSpPr>
              <a:cxnSpLocks noChangeShapeType="1"/>
              <a:stCxn id="14" idx="2"/>
              <a:endCxn id="8" idx="6"/>
            </p:cNvCxnSpPr>
            <p:nvPr/>
          </p:nvCxnSpPr>
          <p:spPr bwMode="auto">
            <a:xfrm rot="10800000" flipV="1">
              <a:off x="4343400" y="5013325"/>
              <a:ext cx="457200" cy="9207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A61334A-F596-3588-15BE-F85750C44541}"/>
                </a:ext>
              </a:extLst>
            </p:cNvPr>
            <p:cNvCxnSpPr>
              <a:cxnSpLocks noChangeShapeType="1"/>
              <a:stCxn id="11" idx="4"/>
              <a:endCxn id="9" idx="7"/>
            </p:cNvCxnSpPr>
            <p:nvPr/>
          </p:nvCxnSpPr>
          <p:spPr bwMode="auto">
            <a:xfrm rot="5400000">
              <a:off x="5153025" y="4822825"/>
              <a:ext cx="523875" cy="166687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8122D5B-5FBE-702E-482C-0FC947411A3D}"/>
                </a:ext>
              </a:extLst>
            </p:cNvPr>
            <p:cNvCxnSpPr>
              <a:cxnSpLocks noChangeShapeType="1"/>
              <a:endCxn id="13" idx="6"/>
            </p:cNvCxnSpPr>
            <p:nvPr/>
          </p:nvCxnSpPr>
          <p:spPr bwMode="auto">
            <a:xfrm rot="10800000">
              <a:off x="3352800" y="5546725"/>
              <a:ext cx="838200" cy="54927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B3198D2-09A5-934D-29A0-35C27E2BC60B}"/>
                </a:ext>
              </a:extLst>
            </p:cNvPr>
            <p:cNvCxnSpPr>
              <a:cxnSpLocks noChangeShapeType="1"/>
              <a:stCxn id="13" idx="6"/>
              <a:endCxn id="8" idx="3"/>
            </p:cNvCxnSpPr>
            <p:nvPr/>
          </p:nvCxnSpPr>
          <p:spPr bwMode="auto">
            <a:xfrm flipV="1">
              <a:off x="3352800" y="5267325"/>
              <a:ext cx="600075" cy="2794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DCBF5E7-389A-E06A-E99F-789A47068F1D}"/>
                </a:ext>
              </a:extLst>
            </p:cNvPr>
            <p:cNvCxnSpPr>
              <a:cxnSpLocks noChangeShapeType="1"/>
              <a:stCxn id="8" idx="4"/>
              <a:endCxn id="9" idx="0"/>
            </p:cNvCxnSpPr>
            <p:nvPr/>
          </p:nvCxnSpPr>
          <p:spPr bwMode="auto">
            <a:xfrm rot="16200000" flipH="1">
              <a:off x="4008437" y="5440363"/>
              <a:ext cx="517525" cy="3048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D761692-7953-2F04-D170-08E0511EBF5A}"/>
                </a:ext>
              </a:extLst>
            </p:cNvPr>
            <p:cNvCxnSpPr>
              <a:cxnSpLocks noChangeShapeType="1"/>
              <a:stCxn id="14" idx="0"/>
              <a:endCxn id="7" idx="4"/>
            </p:cNvCxnSpPr>
            <p:nvPr/>
          </p:nvCxnSpPr>
          <p:spPr bwMode="auto">
            <a:xfrm rot="16200000" flipV="1">
              <a:off x="4800600" y="4556125"/>
              <a:ext cx="304800" cy="1524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B71C512-0D77-25F9-36F6-89B34AA2D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solidFill>
                  <a:srgbClr val="00A000"/>
                </a:solidFill>
              </a:rPr>
              <a:t>Good</a:t>
            </a:r>
            <a:r>
              <a:rPr lang="en-US" altLang="en-US" sz="2400" dirty="0"/>
              <a:t> nodes won’t point to </a:t>
            </a:r>
            <a:r>
              <a:rPr lang="en-US" altLang="en-US" sz="2400" dirty="0">
                <a:solidFill>
                  <a:srgbClr val="FF0000"/>
                </a:solidFill>
              </a:rPr>
              <a:t>Bad</a:t>
            </a:r>
            <a:r>
              <a:rPr lang="en-US" altLang="en-US" sz="2400" dirty="0"/>
              <a:t> nodes</a:t>
            </a:r>
          </a:p>
          <a:p>
            <a:pPr lvl="1"/>
            <a:r>
              <a:rPr lang="en-US" altLang="en-US" sz="2000" dirty="0"/>
              <a:t>If you point to a </a:t>
            </a:r>
            <a:r>
              <a:rPr lang="en-US" altLang="en-US" sz="2000" dirty="0">
                <a:solidFill>
                  <a:srgbClr val="FF0000"/>
                </a:solidFill>
              </a:rPr>
              <a:t>Bad</a:t>
            </a:r>
            <a:r>
              <a:rPr lang="en-US" altLang="en-US" sz="2000" dirty="0"/>
              <a:t> node, you’re </a:t>
            </a:r>
            <a:r>
              <a:rPr lang="en-US" altLang="en-US" sz="2000" dirty="0">
                <a:solidFill>
                  <a:srgbClr val="FF0000"/>
                </a:solidFill>
              </a:rPr>
              <a:t>Bad</a:t>
            </a:r>
          </a:p>
          <a:p>
            <a:pPr lvl="1"/>
            <a:r>
              <a:rPr lang="en-US" altLang="en-US" sz="2000" dirty="0"/>
              <a:t>If a </a:t>
            </a:r>
            <a:r>
              <a:rPr lang="en-US" altLang="en-US" sz="2000" dirty="0">
                <a:solidFill>
                  <a:srgbClr val="00A000"/>
                </a:solidFill>
              </a:rPr>
              <a:t>Good</a:t>
            </a:r>
            <a:r>
              <a:rPr lang="en-US" altLang="en-US" sz="2000" dirty="0"/>
              <a:t> node points to you, you’re </a:t>
            </a:r>
            <a:r>
              <a:rPr lang="en-US" altLang="en-US" sz="2000" dirty="0">
                <a:solidFill>
                  <a:srgbClr val="00A000"/>
                </a:solidFill>
              </a:rPr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234145805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730F8C8-C57A-4C86-9E75-C88CB698AB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C71AB86-99DF-4072-9760-184F1F852309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id="{207C76AF-5CA0-4399-8F1E-06AB171C92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dirty="0"/>
              <a:t>Simple iterative logic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3BB14E-2B32-E5A9-62C0-3263C6DE3DB9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3870325"/>
            <a:ext cx="6135688" cy="2438400"/>
            <a:chOff x="1295400" y="3870325"/>
            <a:chExt cx="6135688" cy="2438400"/>
          </a:xfrm>
        </p:grpSpPr>
        <p:sp>
          <p:nvSpPr>
            <p:cNvPr id="3" name="Oval 4">
              <a:extLst>
                <a:ext uri="{FF2B5EF4-FFF2-40B4-BE49-F238E27FC236}">
                  <a16:creationId xmlns:a16="http://schemas.microsoft.com/office/drawing/2014/main" id="{48D24CBC-0C30-562E-5C61-A65015E5F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800" y="4556125"/>
              <a:ext cx="457200" cy="457200"/>
            </a:xfrm>
            <a:prstGeom prst="ellipse">
              <a:avLst/>
            </a:prstGeom>
            <a:solidFill>
              <a:srgbClr val="00A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51ECF7E8-8A86-18F0-77E0-836587A24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4022725"/>
              <a:ext cx="457200" cy="457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/>
              <a:endParaRPr lang="en-US" altLang="en-US" dirty="0"/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6C65CB88-F52F-6AFE-FE9B-74DCAF192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4876800"/>
              <a:ext cx="457200" cy="457200"/>
            </a:xfrm>
            <a:prstGeom prst="ellipse">
              <a:avLst/>
            </a:prstGeom>
            <a:solidFill>
              <a:srgbClr val="00A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/>
              <a:endParaRPr lang="en-US" altLang="en-US" dirty="0"/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BF7879E5-27D2-745A-42D2-070863F95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5851525"/>
              <a:ext cx="457200" cy="457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/>
                <a:t>?</a:t>
              </a:r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A5661D18-2CDB-4473-65DB-A3F333219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38862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41E7EBA6-06DC-BE9D-795C-C274CBD1F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4937125"/>
              <a:ext cx="457200" cy="457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sp>
          <p:nvSpPr>
            <p:cNvPr id="10" name="Oval 23">
              <a:extLst>
                <a:ext uri="{FF2B5EF4-FFF2-40B4-BE49-F238E27FC236}">
                  <a16:creationId xmlns:a16="http://schemas.microsoft.com/office/drawing/2014/main" id="{D312253B-BBDA-4D34-11CC-3457D2C4B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800" y="3870325"/>
              <a:ext cx="457200" cy="457200"/>
            </a:xfrm>
            <a:prstGeom prst="ellipse">
              <a:avLst/>
            </a:prstGeom>
            <a:solidFill>
              <a:srgbClr val="00A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sp>
          <p:nvSpPr>
            <p:cNvPr id="11" name="Oval 24">
              <a:extLst>
                <a:ext uri="{FF2B5EF4-FFF2-40B4-BE49-F238E27FC236}">
                  <a16:creationId xmlns:a16="http://schemas.microsoft.com/office/drawing/2014/main" id="{BD32FCC3-4711-6449-CC1D-067E4AB276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5318125"/>
              <a:ext cx="457200" cy="457200"/>
            </a:xfrm>
            <a:prstGeom prst="ellipse">
              <a:avLst/>
            </a:prstGeom>
            <a:solidFill>
              <a:srgbClr val="00A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sp>
          <p:nvSpPr>
            <p:cNvPr id="12" name="Oval 25">
              <a:extLst>
                <a:ext uri="{FF2B5EF4-FFF2-40B4-BE49-F238E27FC236}">
                  <a16:creationId xmlns:a16="http://schemas.microsoft.com/office/drawing/2014/main" id="{9C462D85-298C-6508-C9BF-8A7FA095A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00" y="4784725"/>
              <a:ext cx="457200" cy="457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/>
                <a:t>?</a:t>
              </a:r>
            </a:p>
          </p:txBody>
        </p:sp>
        <p:sp>
          <p:nvSpPr>
            <p:cNvPr id="13" name="TextBox 25">
              <a:extLst>
                <a:ext uri="{FF2B5EF4-FFF2-40B4-BE49-F238E27FC236}">
                  <a16:creationId xmlns:a16="http://schemas.microsoft.com/office/drawing/2014/main" id="{083BCDAE-4F81-6DC3-530D-AB589751B4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4784725"/>
              <a:ext cx="97948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dirty="0">
                  <a:solidFill>
                    <a:srgbClr val="00A000"/>
                  </a:solidFill>
                </a:rPr>
                <a:t>Good</a:t>
              </a:r>
            </a:p>
          </p:txBody>
        </p:sp>
        <p:sp>
          <p:nvSpPr>
            <p:cNvPr id="14" name="TextBox 27">
              <a:extLst>
                <a:ext uri="{FF2B5EF4-FFF2-40B4-BE49-F238E27FC236}">
                  <a16:creationId xmlns:a16="http://schemas.microsoft.com/office/drawing/2014/main" id="{6B6D1D88-94EE-5F86-1D04-BDD10AFE59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5600" y="4937125"/>
              <a:ext cx="72548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FF0000"/>
                  </a:solidFill>
                </a:rPr>
                <a:t>Bad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025F8F7-2DB0-1A67-011D-C105362E515E}"/>
                </a:ext>
              </a:extLst>
            </p:cNvPr>
            <p:cNvCxnSpPr>
              <a:cxnSpLocks noChangeShapeType="1"/>
              <a:stCxn id="3" idx="0"/>
              <a:endCxn id="10" idx="3"/>
            </p:cNvCxnSpPr>
            <p:nvPr/>
          </p:nvCxnSpPr>
          <p:spPr bwMode="auto">
            <a:xfrm rot="5400000" flipH="1" flipV="1">
              <a:off x="2781300" y="4298950"/>
              <a:ext cx="295275" cy="21907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EFD191D-4C06-74D5-3EC6-A7F1E125D754}"/>
                </a:ext>
              </a:extLst>
            </p:cNvPr>
            <p:cNvCxnSpPr>
              <a:cxnSpLocks noChangeShapeType="1"/>
              <a:stCxn id="11" idx="0"/>
              <a:endCxn id="10" idx="4"/>
            </p:cNvCxnSpPr>
            <p:nvPr/>
          </p:nvCxnSpPr>
          <p:spPr bwMode="auto">
            <a:xfrm rot="5400000" flipH="1" flipV="1">
              <a:off x="2667000" y="4784725"/>
              <a:ext cx="990600" cy="762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B361CD-C108-9C87-3DB0-6E5F9155426F}"/>
                </a:ext>
              </a:extLst>
            </p:cNvPr>
            <p:cNvCxnSpPr>
              <a:cxnSpLocks noChangeShapeType="1"/>
              <a:stCxn id="8" idx="4"/>
              <a:endCxn id="9" idx="0"/>
            </p:cNvCxnSpPr>
            <p:nvPr/>
          </p:nvCxnSpPr>
          <p:spPr bwMode="auto">
            <a:xfrm rot="5400000">
              <a:off x="5952331" y="4639469"/>
              <a:ext cx="593725" cy="1588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43EC3EE-6998-0427-1A5F-BDEA343E72BB}"/>
                </a:ext>
              </a:extLst>
            </p:cNvPr>
            <p:cNvCxnSpPr>
              <a:cxnSpLocks noChangeShapeType="1"/>
              <a:stCxn id="12" idx="6"/>
              <a:endCxn id="9" idx="2"/>
            </p:cNvCxnSpPr>
            <p:nvPr/>
          </p:nvCxnSpPr>
          <p:spPr bwMode="auto">
            <a:xfrm>
              <a:off x="5257800" y="5013325"/>
              <a:ext cx="762000" cy="1524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90D50E0-86B5-9BCE-FBB4-560EA54A57E8}"/>
                </a:ext>
              </a:extLst>
            </p:cNvPr>
            <p:cNvCxnSpPr>
              <a:cxnSpLocks noChangeShapeType="1"/>
              <a:stCxn id="10" idx="5"/>
              <a:endCxn id="6" idx="0"/>
            </p:cNvCxnSpPr>
            <p:nvPr/>
          </p:nvCxnSpPr>
          <p:spPr bwMode="auto">
            <a:xfrm rot="16200000" flipH="1">
              <a:off x="3430588" y="4192587"/>
              <a:ext cx="615950" cy="75247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00C9644-9525-6478-38CE-ADC537485A68}"/>
                </a:ext>
              </a:extLst>
            </p:cNvPr>
            <p:cNvCxnSpPr>
              <a:cxnSpLocks noChangeShapeType="1"/>
              <a:stCxn id="5" idx="2"/>
              <a:endCxn id="10" idx="6"/>
            </p:cNvCxnSpPr>
            <p:nvPr/>
          </p:nvCxnSpPr>
          <p:spPr bwMode="auto">
            <a:xfrm rot="10800000">
              <a:off x="3429000" y="4098925"/>
              <a:ext cx="1219200" cy="1524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78D47D8-44D7-EA67-9D24-C90E71139A8E}"/>
                </a:ext>
              </a:extLst>
            </p:cNvPr>
            <p:cNvCxnSpPr>
              <a:cxnSpLocks noChangeShapeType="1"/>
              <a:stCxn id="5" idx="6"/>
              <a:endCxn id="8" idx="2"/>
            </p:cNvCxnSpPr>
            <p:nvPr/>
          </p:nvCxnSpPr>
          <p:spPr bwMode="auto">
            <a:xfrm flipV="1">
              <a:off x="5105400" y="4114800"/>
              <a:ext cx="914400" cy="13652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28ADF83-97E9-9DE9-8BCF-8496F2D9C844}"/>
                </a:ext>
              </a:extLst>
            </p:cNvPr>
            <p:cNvCxnSpPr>
              <a:cxnSpLocks noChangeShapeType="1"/>
              <a:stCxn id="12" idx="2"/>
              <a:endCxn id="6" idx="6"/>
            </p:cNvCxnSpPr>
            <p:nvPr/>
          </p:nvCxnSpPr>
          <p:spPr bwMode="auto">
            <a:xfrm rot="10800000" flipV="1">
              <a:off x="4343400" y="5013325"/>
              <a:ext cx="457200" cy="9207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A5C4FD1-80C8-1EB8-589F-269FECE12B9A}"/>
                </a:ext>
              </a:extLst>
            </p:cNvPr>
            <p:cNvCxnSpPr>
              <a:cxnSpLocks noChangeShapeType="1"/>
              <a:stCxn id="9" idx="4"/>
              <a:endCxn id="7" idx="7"/>
            </p:cNvCxnSpPr>
            <p:nvPr/>
          </p:nvCxnSpPr>
          <p:spPr bwMode="auto">
            <a:xfrm rot="5400000">
              <a:off x="5153025" y="4822825"/>
              <a:ext cx="523875" cy="166687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6B5A152-079D-9D1B-F5DE-8A86ADE7FC3E}"/>
                </a:ext>
              </a:extLst>
            </p:cNvPr>
            <p:cNvCxnSpPr>
              <a:cxnSpLocks noChangeShapeType="1"/>
              <a:endCxn id="11" idx="6"/>
            </p:cNvCxnSpPr>
            <p:nvPr/>
          </p:nvCxnSpPr>
          <p:spPr bwMode="auto">
            <a:xfrm rot="10800000">
              <a:off x="3352800" y="5546725"/>
              <a:ext cx="838200" cy="54927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EC63796-AAF0-4929-9D63-56D52296F97F}"/>
                </a:ext>
              </a:extLst>
            </p:cNvPr>
            <p:cNvCxnSpPr>
              <a:cxnSpLocks noChangeShapeType="1"/>
              <a:stCxn id="11" idx="6"/>
              <a:endCxn id="6" idx="3"/>
            </p:cNvCxnSpPr>
            <p:nvPr/>
          </p:nvCxnSpPr>
          <p:spPr bwMode="auto">
            <a:xfrm flipV="1">
              <a:off x="3352800" y="5267325"/>
              <a:ext cx="600075" cy="2794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2C778D2-ECE1-4AF4-DE7B-F1C8B17BD7AB}"/>
                </a:ext>
              </a:extLst>
            </p:cNvPr>
            <p:cNvCxnSpPr>
              <a:cxnSpLocks noChangeShapeType="1"/>
              <a:stCxn id="6" idx="4"/>
              <a:endCxn id="7" idx="0"/>
            </p:cNvCxnSpPr>
            <p:nvPr/>
          </p:nvCxnSpPr>
          <p:spPr bwMode="auto">
            <a:xfrm rot="16200000" flipH="1">
              <a:off x="4008437" y="5440363"/>
              <a:ext cx="517525" cy="3048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8CBDA4F-B7E3-FB48-F9C8-D79ADCA8974E}"/>
                </a:ext>
              </a:extLst>
            </p:cNvPr>
            <p:cNvCxnSpPr>
              <a:cxnSpLocks noChangeShapeType="1"/>
              <a:stCxn id="12" idx="0"/>
              <a:endCxn id="5" idx="4"/>
            </p:cNvCxnSpPr>
            <p:nvPr/>
          </p:nvCxnSpPr>
          <p:spPr bwMode="auto">
            <a:xfrm rot="16200000" flipV="1">
              <a:off x="4800600" y="4556125"/>
              <a:ext cx="304800" cy="1524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E70CEC67-398B-B0DA-FAB9-A600F0D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solidFill>
                  <a:srgbClr val="00A000"/>
                </a:solidFill>
              </a:rPr>
              <a:t>Good</a:t>
            </a:r>
            <a:r>
              <a:rPr lang="en-US" altLang="en-US" sz="2400" dirty="0"/>
              <a:t> nodes won’t</a:t>
            </a:r>
            <a:r>
              <a:rPr lang="en-US" altLang="ja-JP" sz="2400" dirty="0"/>
              <a:t> point to </a:t>
            </a:r>
            <a:r>
              <a:rPr lang="en-US" altLang="ja-JP" sz="2400" dirty="0">
                <a:solidFill>
                  <a:srgbClr val="FF0000"/>
                </a:solidFill>
              </a:rPr>
              <a:t>Bad</a:t>
            </a:r>
            <a:r>
              <a:rPr lang="en-US" altLang="ja-JP" sz="2400" dirty="0"/>
              <a:t> nodes</a:t>
            </a:r>
          </a:p>
          <a:p>
            <a:pPr lvl="1"/>
            <a:r>
              <a:rPr lang="en-US" altLang="en-US" sz="2000" dirty="0"/>
              <a:t>If you point to a </a:t>
            </a:r>
            <a:r>
              <a:rPr lang="en-US" altLang="en-US" sz="2000" dirty="0">
                <a:solidFill>
                  <a:srgbClr val="FF0000"/>
                </a:solidFill>
              </a:rPr>
              <a:t>Bad</a:t>
            </a:r>
            <a:r>
              <a:rPr lang="en-US" altLang="en-US" sz="2000" dirty="0"/>
              <a:t> node, you’re </a:t>
            </a:r>
            <a:r>
              <a:rPr lang="en-US" altLang="en-US" sz="2000" dirty="0">
                <a:solidFill>
                  <a:srgbClr val="FF0000"/>
                </a:solidFill>
              </a:rPr>
              <a:t>Bad</a:t>
            </a:r>
          </a:p>
          <a:p>
            <a:pPr lvl="1"/>
            <a:r>
              <a:rPr lang="en-US" altLang="en-US" sz="2000" dirty="0"/>
              <a:t>If a </a:t>
            </a:r>
            <a:r>
              <a:rPr lang="en-US" altLang="en-US" sz="2000" dirty="0">
                <a:solidFill>
                  <a:srgbClr val="00A000"/>
                </a:solidFill>
              </a:rPr>
              <a:t>Good</a:t>
            </a:r>
            <a:r>
              <a:rPr lang="en-US" altLang="en-US" sz="2000" dirty="0"/>
              <a:t> node points to you, you’re </a:t>
            </a:r>
            <a:r>
              <a:rPr lang="en-US" altLang="en-US" sz="2000" dirty="0">
                <a:solidFill>
                  <a:srgbClr val="00A000"/>
                </a:solidFill>
              </a:rPr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99475404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730F8C8-C57A-4C86-9E75-C88CB698AB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C71AB86-99DF-4072-9760-184F1F852309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id="{207C76AF-5CA0-4399-8F1E-06AB171C92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25805" rIns="91440" bIns="45720" rtlCol="0" anchor="ctr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altLang="en-US" dirty="0"/>
              <a:t>Simple iterative logic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3BB14E-2B32-E5A9-62C0-3263C6DE3DB9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3870325"/>
            <a:ext cx="6135688" cy="2438400"/>
            <a:chOff x="1295400" y="3870325"/>
            <a:chExt cx="6135688" cy="2438400"/>
          </a:xfrm>
        </p:grpSpPr>
        <p:sp>
          <p:nvSpPr>
            <p:cNvPr id="3" name="Oval 4">
              <a:extLst>
                <a:ext uri="{FF2B5EF4-FFF2-40B4-BE49-F238E27FC236}">
                  <a16:creationId xmlns:a16="http://schemas.microsoft.com/office/drawing/2014/main" id="{48D24CBC-0C30-562E-5C61-A65015E5F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800" y="4556125"/>
              <a:ext cx="457200" cy="457200"/>
            </a:xfrm>
            <a:prstGeom prst="ellipse">
              <a:avLst/>
            </a:prstGeom>
            <a:solidFill>
              <a:srgbClr val="00A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51ECF7E8-8A86-18F0-77E0-836587A24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4022725"/>
              <a:ext cx="457200" cy="457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/>
              <a:endParaRPr lang="en-US" altLang="en-US" dirty="0"/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6C65CB88-F52F-6AFE-FE9B-74DCAF192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4876800"/>
              <a:ext cx="457200" cy="457200"/>
            </a:xfrm>
            <a:prstGeom prst="ellipse">
              <a:avLst/>
            </a:prstGeom>
            <a:solidFill>
              <a:srgbClr val="00A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/>
              <a:endParaRPr lang="en-US" altLang="en-US" dirty="0"/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BF7879E5-27D2-745A-42D2-070863F95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5851525"/>
              <a:ext cx="457200" cy="4572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 dirty="0"/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A5661D18-2CDB-4473-65DB-A3F333219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38862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41E7EBA6-06DC-BE9D-795C-C274CBD1F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4937125"/>
              <a:ext cx="457200" cy="457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sp>
          <p:nvSpPr>
            <p:cNvPr id="10" name="Oval 23">
              <a:extLst>
                <a:ext uri="{FF2B5EF4-FFF2-40B4-BE49-F238E27FC236}">
                  <a16:creationId xmlns:a16="http://schemas.microsoft.com/office/drawing/2014/main" id="{D312253B-BBDA-4D34-11CC-3457D2C4B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800" y="3870325"/>
              <a:ext cx="457200" cy="457200"/>
            </a:xfrm>
            <a:prstGeom prst="ellipse">
              <a:avLst/>
            </a:prstGeom>
            <a:solidFill>
              <a:srgbClr val="00A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sp>
          <p:nvSpPr>
            <p:cNvPr id="11" name="Oval 24">
              <a:extLst>
                <a:ext uri="{FF2B5EF4-FFF2-40B4-BE49-F238E27FC236}">
                  <a16:creationId xmlns:a16="http://schemas.microsoft.com/office/drawing/2014/main" id="{BD32FCC3-4711-6449-CC1D-067E4AB276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5318125"/>
              <a:ext cx="457200" cy="457200"/>
            </a:xfrm>
            <a:prstGeom prst="ellipse">
              <a:avLst/>
            </a:prstGeom>
            <a:solidFill>
              <a:srgbClr val="00A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  <p:sp>
          <p:nvSpPr>
            <p:cNvPr id="12" name="Oval 25">
              <a:extLst>
                <a:ext uri="{FF2B5EF4-FFF2-40B4-BE49-F238E27FC236}">
                  <a16:creationId xmlns:a16="http://schemas.microsoft.com/office/drawing/2014/main" id="{9C462D85-298C-6508-C9BF-8A7FA095A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00" y="4784725"/>
              <a:ext cx="457200" cy="457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algn="r"/>
              <a:endParaRPr lang="en-US" altLang="en-US" dirty="0"/>
            </a:p>
          </p:txBody>
        </p:sp>
        <p:sp>
          <p:nvSpPr>
            <p:cNvPr id="13" name="TextBox 25">
              <a:extLst>
                <a:ext uri="{FF2B5EF4-FFF2-40B4-BE49-F238E27FC236}">
                  <a16:creationId xmlns:a16="http://schemas.microsoft.com/office/drawing/2014/main" id="{083BCDAE-4F81-6DC3-530D-AB589751B4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4784725"/>
              <a:ext cx="97948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dirty="0">
                  <a:solidFill>
                    <a:srgbClr val="00A000"/>
                  </a:solidFill>
                </a:rPr>
                <a:t>Good</a:t>
              </a:r>
            </a:p>
          </p:txBody>
        </p:sp>
        <p:sp>
          <p:nvSpPr>
            <p:cNvPr id="14" name="TextBox 27">
              <a:extLst>
                <a:ext uri="{FF2B5EF4-FFF2-40B4-BE49-F238E27FC236}">
                  <a16:creationId xmlns:a16="http://schemas.microsoft.com/office/drawing/2014/main" id="{6B6D1D88-94EE-5F86-1D04-BDD10AFE59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5600" y="4937125"/>
              <a:ext cx="72548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FF0000"/>
                  </a:solidFill>
                </a:rPr>
                <a:t>Bad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025F8F7-2DB0-1A67-011D-C105362E515E}"/>
                </a:ext>
              </a:extLst>
            </p:cNvPr>
            <p:cNvCxnSpPr>
              <a:cxnSpLocks noChangeShapeType="1"/>
              <a:stCxn id="3" idx="0"/>
              <a:endCxn id="10" idx="3"/>
            </p:cNvCxnSpPr>
            <p:nvPr/>
          </p:nvCxnSpPr>
          <p:spPr bwMode="auto">
            <a:xfrm rot="5400000" flipH="1" flipV="1">
              <a:off x="2781300" y="4298950"/>
              <a:ext cx="295275" cy="21907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EFD191D-4C06-74D5-3EC6-A7F1E125D754}"/>
                </a:ext>
              </a:extLst>
            </p:cNvPr>
            <p:cNvCxnSpPr>
              <a:cxnSpLocks noChangeShapeType="1"/>
              <a:stCxn id="11" idx="0"/>
              <a:endCxn id="10" idx="4"/>
            </p:cNvCxnSpPr>
            <p:nvPr/>
          </p:nvCxnSpPr>
          <p:spPr bwMode="auto">
            <a:xfrm rot="5400000" flipH="1" flipV="1">
              <a:off x="2667000" y="4784725"/>
              <a:ext cx="990600" cy="762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B361CD-C108-9C87-3DB0-6E5F9155426F}"/>
                </a:ext>
              </a:extLst>
            </p:cNvPr>
            <p:cNvCxnSpPr>
              <a:cxnSpLocks noChangeShapeType="1"/>
              <a:stCxn id="8" idx="4"/>
              <a:endCxn id="9" idx="0"/>
            </p:cNvCxnSpPr>
            <p:nvPr/>
          </p:nvCxnSpPr>
          <p:spPr bwMode="auto">
            <a:xfrm rot="5400000">
              <a:off x="5952331" y="4639469"/>
              <a:ext cx="593725" cy="1588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43EC3EE-6998-0427-1A5F-BDEA343E72BB}"/>
                </a:ext>
              </a:extLst>
            </p:cNvPr>
            <p:cNvCxnSpPr>
              <a:cxnSpLocks noChangeShapeType="1"/>
              <a:stCxn id="12" idx="6"/>
              <a:endCxn id="9" idx="2"/>
            </p:cNvCxnSpPr>
            <p:nvPr/>
          </p:nvCxnSpPr>
          <p:spPr bwMode="auto">
            <a:xfrm>
              <a:off x="5257800" y="5013325"/>
              <a:ext cx="762000" cy="1524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90D50E0-86B5-9BCE-FBB4-560EA54A57E8}"/>
                </a:ext>
              </a:extLst>
            </p:cNvPr>
            <p:cNvCxnSpPr>
              <a:cxnSpLocks noChangeShapeType="1"/>
              <a:stCxn id="10" idx="5"/>
              <a:endCxn id="6" idx="0"/>
            </p:cNvCxnSpPr>
            <p:nvPr/>
          </p:nvCxnSpPr>
          <p:spPr bwMode="auto">
            <a:xfrm rot="16200000" flipH="1">
              <a:off x="3430588" y="4192587"/>
              <a:ext cx="615950" cy="75247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00C9644-9525-6478-38CE-ADC537485A68}"/>
                </a:ext>
              </a:extLst>
            </p:cNvPr>
            <p:cNvCxnSpPr>
              <a:cxnSpLocks noChangeShapeType="1"/>
              <a:stCxn id="5" idx="2"/>
              <a:endCxn id="10" idx="6"/>
            </p:cNvCxnSpPr>
            <p:nvPr/>
          </p:nvCxnSpPr>
          <p:spPr bwMode="auto">
            <a:xfrm rot="10800000">
              <a:off x="3429000" y="4098925"/>
              <a:ext cx="1219200" cy="1524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78D47D8-44D7-EA67-9D24-C90E71139A8E}"/>
                </a:ext>
              </a:extLst>
            </p:cNvPr>
            <p:cNvCxnSpPr>
              <a:cxnSpLocks noChangeShapeType="1"/>
              <a:stCxn id="5" idx="6"/>
              <a:endCxn id="8" idx="2"/>
            </p:cNvCxnSpPr>
            <p:nvPr/>
          </p:nvCxnSpPr>
          <p:spPr bwMode="auto">
            <a:xfrm flipV="1">
              <a:off x="5105400" y="4114800"/>
              <a:ext cx="914400" cy="13652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28ADF83-97E9-9DE9-8BCF-8496F2D9C844}"/>
                </a:ext>
              </a:extLst>
            </p:cNvPr>
            <p:cNvCxnSpPr>
              <a:cxnSpLocks noChangeShapeType="1"/>
              <a:stCxn id="12" idx="2"/>
              <a:endCxn id="6" idx="6"/>
            </p:cNvCxnSpPr>
            <p:nvPr/>
          </p:nvCxnSpPr>
          <p:spPr bwMode="auto">
            <a:xfrm rot="10800000" flipV="1">
              <a:off x="4343400" y="5013325"/>
              <a:ext cx="457200" cy="9207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A5C4FD1-80C8-1EB8-589F-269FECE12B9A}"/>
                </a:ext>
              </a:extLst>
            </p:cNvPr>
            <p:cNvCxnSpPr>
              <a:cxnSpLocks noChangeShapeType="1"/>
              <a:stCxn id="9" idx="4"/>
              <a:endCxn id="7" idx="7"/>
            </p:cNvCxnSpPr>
            <p:nvPr/>
          </p:nvCxnSpPr>
          <p:spPr bwMode="auto">
            <a:xfrm rot="5400000">
              <a:off x="5153025" y="4822825"/>
              <a:ext cx="523875" cy="166687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6B5A152-079D-9D1B-F5DE-8A86ADE7FC3E}"/>
                </a:ext>
              </a:extLst>
            </p:cNvPr>
            <p:cNvCxnSpPr>
              <a:cxnSpLocks noChangeShapeType="1"/>
              <a:endCxn id="11" idx="6"/>
            </p:cNvCxnSpPr>
            <p:nvPr/>
          </p:nvCxnSpPr>
          <p:spPr bwMode="auto">
            <a:xfrm rot="10800000">
              <a:off x="3352800" y="5546725"/>
              <a:ext cx="838200" cy="54927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EC63796-AAF0-4929-9D63-56D52296F97F}"/>
                </a:ext>
              </a:extLst>
            </p:cNvPr>
            <p:cNvCxnSpPr>
              <a:cxnSpLocks noChangeShapeType="1"/>
              <a:stCxn id="11" idx="6"/>
              <a:endCxn id="6" idx="3"/>
            </p:cNvCxnSpPr>
            <p:nvPr/>
          </p:nvCxnSpPr>
          <p:spPr bwMode="auto">
            <a:xfrm flipV="1">
              <a:off x="3352800" y="5267325"/>
              <a:ext cx="600075" cy="2794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2C778D2-ECE1-4AF4-DE7B-F1C8B17BD7AB}"/>
                </a:ext>
              </a:extLst>
            </p:cNvPr>
            <p:cNvCxnSpPr>
              <a:cxnSpLocks noChangeShapeType="1"/>
              <a:stCxn id="6" idx="4"/>
              <a:endCxn id="7" idx="0"/>
            </p:cNvCxnSpPr>
            <p:nvPr/>
          </p:nvCxnSpPr>
          <p:spPr bwMode="auto">
            <a:xfrm rot="16200000" flipH="1">
              <a:off x="4008437" y="5440363"/>
              <a:ext cx="517525" cy="3048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8CBDA4F-B7E3-FB48-F9C8-D79ADCA8974E}"/>
                </a:ext>
              </a:extLst>
            </p:cNvPr>
            <p:cNvCxnSpPr>
              <a:cxnSpLocks noChangeShapeType="1"/>
              <a:stCxn id="12" idx="0"/>
              <a:endCxn id="5" idx="4"/>
            </p:cNvCxnSpPr>
            <p:nvPr/>
          </p:nvCxnSpPr>
          <p:spPr bwMode="auto">
            <a:xfrm rot="16200000" flipV="1">
              <a:off x="4800600" y="4556125"/>
              <a:ext cx="304800" cy="1524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E70CEC67-398B-B0DA-FAB9-A600F0D2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24000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solidFill>
                  <a:srgbClr val="00A000"/>
                </a:solidFill>
              </a:rPr>
              <a:t>Good</a:t>
            </a:r>
            <a:r>
              <a:rPr lang="en-US" altLang="en-US" sz="2400" dirty="0"/>
              <a:t> nodes won’t</a:t>
            </a:r>
            <a:r>
              <a:rPr lang="en-US" altLang="ja-JP" sz="2400" dirty="0"/>
              <a:t> point to </a:t>
            </a:r>
            <a:r>
              <a:rPr lang="en-US" altLang="ja-JP" sz="2400" dirty="0">
                <a:solidFill>
                  <a:srgbClr val="FF0000"/>
                </a:solidFill>
              </a:rPr>
              <a:t>Bad</a:t>
            </a:r>
            <a:r>
              <a:rPr lang="en-US" altLang="ja-JP" sz="2400" dirty="0"/>
              <a:t> nodes</a:t>
            </a:r>
          </a:p>
          <a:p>
            <a:pPr lvl="1"/>
            <a:r>
              <a:rPr lang="en-US" altLang="en-US" sz="2000" dirty="0"/>
              <a:t>If you point to a </a:t>
            </a:r>
            <a:r>
              <a:rPr lang="en-US" altLang="en-US" sz="2000" dirty="0">
                <a:solidFill>
                  <a:srgbClr val="FF0000"/>
                </a:solidFill>
              </a:rPr>
              <a:t>Bad</a:t>
            </a:r>
            <a:r>
              <a:rPr lang="en-US" altLang="en-US" sz="2000" dirty="0"/>
              <a:t> node, you’re </a:t>
            </a:r>
            <a:r>
              <a:rPr lang="en-US" altLang="en-US" sz="2000" dirty="0">
                <a:solidFill>
                  <a:srgbClr val="FF0000"/>
                </a:solidFill>
              </a:rPr>
              <a:t>Bad</a:t>
            </a:r>
          </a:p>
          <a:p>
            <a:pPr lvl="1"/>
            <a:r>
              <a:rPr lang="en-US" altLang="en-US" sz="2000" dirty="0"/>
              <a:t>If a </a:t>
            </a:r>
            <a:r>
              <a:rPr lang="en-US" altLang="en-US" sz="2000" dirty="0">
                <a:solidFill>
                  <a:srgbClr val="00A000"/>
                </a:solidFill>
              </a:rPr>
              <a:t>Good</a:t>
            </a:r>
            <a:r>
              <a:rPr lang="en-US" altLang="en-US" sz="2000" dirty="0"/>
              <a:t> node points to you, you’re </a:t>
            </a:r>
            <a:r>
              <a:rPr lang="en-US" altLang="en-US" sz="2000" dirty="0">
                <a:solidFill>
                  <a:srgbClr val="00A000"/>
                </a:solidFill>
              </a:rPr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12296257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1452</TotalTime>
  <Words>1986</Words>
  <Application>Microsoft Macintosh PowerPoint</Application>
  <PresentationFormat>On-screen Show (4:3)</PresentationFormat>
  <Paragraphs>401</Paragraphs>
  <Slides>62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3" baseType="lpstr">
      <vt:lpstr>Arial</vt:lpstr>
      <vt:lpstr>Calibri</vt:lpstr>
      <vt:lpstr>Cambria Math</vt:lpstr>
      <vt:lpstr>Courier New</vt:lpstr>
      <vt:lpstr>Linh AvantGarde</vt:lpstr>
      <vt:lpstr>Lucida Sans</vt:lpstr>
      <vt:lpstr>Segoe UI</vt:lpstr>
      <vt:lpstr>Times New Roman</vt:lpstr>
      <vt:lpstr>Wingdings</vt:lpstr>
      <vt:lpstr>Office Theme</vt:lpstr>
      <vt:lpstr>1_Office Theme</vt:lpstr>
      <vt:lpstr>PowerPoint Presentation</vt:lpstr>
      <vt:lpstr>PowerPoint Presentation</vt:lpstr>
      <vt:lpstr>Contents</vt:lpstr>
      <vt:lpstr>Links and hypertext</vt:lpstr>
      <vt:lpstr>Links are everywhere</vt:lpstr>
      <vt:lpstr>Example: Good/Bad/Unknown</vt:lpstr>
      <vt:lpstr>Simple iterative logic</vt:lpstr>
      <vt:lpstr>Simple iterative logic</vt:lpstr>
      <vt:lpstr>Simple iterative logic</vt:lpstr>
      <vt:lpstr>Many needs for link analysis</vt:lpstr>
      <vt:lpstr>Links and graphs</vt:lpstr>
      <vt:lpstr>The Web as a Directed Graph</vt:lpstr>
      <vt:lpstr>Popular tasks in Link Analysis</vt:lpstr>
      <vt:lpstr>Centrality analysis</vt:lpstr>
      <vt:lpstr>Centrality</vt:lpstr>
      <vt:lpstr>Graph</vt:lpstr>
      <vt:lpstr>Adjacency matrix</vt:lpstr>
      <vt:lpstr>Vertex degree</vt:lpstr>
      <vt:lpstr>Weighted graph</vt:lpstr>
      <vt:lpstr>Dijkstra algorithm</vt:lpstr>
      <vt:lpstr>Example</vt:lpstr>
      <vt:lpstr>Example (cont)</vt:lpstr>
      <vt:lpstr>Example (cont)</vt:lpstr>
      <vt:lpstr>Example (cont)</vt:lpstr>
      <vt:lpstr>Example (cont)</vt:lpstr>
      <vt:lpstr>Example (cont)</vt:lpstr>
      <vt:lpstr>Example (cont)</vt:lpstr>
      <vt:lpstr>Example (cont)</vt:lpstr>
      <vt:lpstr>Example (cont)</vt:lpstr>
      <vt:lpstr>Example (cont)</vt:lpstr>
      <vt:lpstr>Example (cont)</vt:lpstr>
      <vt:lpstr>Example (cont)</vt:lpstr>
      <vt:lpstr>Closeness centrality</vt:lpstr>
      <vt:lpstr>Betweenness centrality</vt:lpstr>
      <vt:lpstr>Degree prestige</vt:lpstr>
      <vt:lpstr>Proximity prestige</vt:lpstr>
      <vt:lpstr>PageRank  for ranking</vt:lpstr>
      <vt:lpstr>PageRank</vt:lpstr>
      <vt:lpstr>Pagerank scoring</vt:lpstr>
      <vt:lpstr>Not quite enough</vt:lpstr>
      <vt:lpstr>Teleporting</vt:lpstr>
      <vt:lpstr>Result of teleporting</vt:lpstr>
      <vt:lpstr>Markov chains</vt:lpstr>
      <vt:lpstr>Markov chains</vt:lpstr>
      <vt:lpstr>Ergodic Markov chains</vt:lpstr>
      <vt:lpstr>Probability vectors</vt:lpstr>
      <vt:lpstr>Change in probability vector</vt:lpstr>
      <vt:lpstr>How do we compute this vector?</vt:lpstr>
      <vt:lpstr>Convergence</vt:lpstr>
      <vt:lpstr>Application: Web search</vt:lpstr>
      <vt:lpstr>Application: Citation analysis</vt:lpstr>
      <vt:lpstr>Application: Citation analysis (cont)</vt:lpstr>
      <vt:lpstr>HITS  for ranking</vt:lpstr>
      <vt:lpstr>HITS: Hypertext Induced Topic Search</vt:lpstr>
      <vt:lpstr>Authority/Hub</vt:lpstr>
      <vt:lpstr>Bigraph</vt:lpstr>
      <vt:lpstr>HITS algorithm</vt:lpstr>
      <vt:lpstr>1- Information retrieval</vt:lpstr>
      <vt:lpstr>2- Graph expansion</vt:lpstr>
      <vt:lpstr>3- Ranking</vt:lpstr>
      <vt:lpstr>3- Ranking (cont)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Long Long</dc:creator>
  <cp:lastModifiedBy>Than Quang Khoat</cp:lastModifiedBy>
  <cp:revision>26</cp:revision>
  <dcterms:created xsi:type="dcterms:W3CDTF">2020-04-20T02:25:53Z</dcterms:created>
  <dcterms:modified xsi:type="dcterms:W3CDTF">2023-01-04T01:06:50Z</dcterms:modified>
</cp:coreProperties>
</file>